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9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0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1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3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bookmarkIdSeed="3">
  <p:sldMasterIdLst>
    <p:sldMasterId id="2147483648" r:id="rId1"/>
    <p:sldMasterId id="2147483656" r:id="rId2"/>
    <p:sldMasterId id="2147483663" r:id="rId3"/>
    <p:sldMasterId id="2147483669" r:id="rId4"/>
    <p:sldMasterId id="2147483677" r:id="rId5"/>
    <p:sldMasterId id="2147483685" r:id="rId6"/>
    <p:sldMasterId id="2147483702" r:id="rId7"/>
    <p:sldMasterId id="2147483711" r:id="rId8"/>
    <p:sldMasterId id="2147483719" r:id="rId9"/>
    <p:sldMasterId id="2147483728" r:id="rId10"/>
    <p:sldMasterId id="2147483736" r:id="rId11"/>
    <p:sldMasterId id="2147483742" r:id="rId12"/>
    <p:sldMasterId id="2147483757" r:id="rId13"/>
    <p:sldMasterId id="2147483781" r:id="rId14"/>
  </p:sldMasterIdLst>
  <p:notesMasterIdLst>
    <p:notesMasterId r:id="rId35"/>
  </p:notesMasterIdLst>
  <p:handoutMasterIdLst>
    <p:handoutMasterId r:id="rId36"/>
  </p:handoutMasterIdLst>
  <p:sldIdLst>
    <p:sldId id="454" r:id="rId15"/>
    <p:sldId id="6446" r:id="rId16"/>
    <p:sldId id="6447" r:id="rId17"/>
    <p:sldId id="6466" r:id="rId18"/>
    <p:sldId id="6467" r:id="rId19"/>
    <p:sldId id="6468" r:id="rId20"/>
    <p:sldId id="6449" r:id="rId21"/>
    <p:sldId id="6450" r:id="rId22"/>
    <p:sldId id="6451" r:id="rId23"/>
    <p:sldId id="6452" r:id="rId24"/>
    <p:sldId id="6453" r:id="rId25"/>
    <p:sldId id="6457" r:id="rId26"/>
    <p:sldId id="6454" r:id="rId27"/>
    <p:sldId id="6455" r:id="rId28"/>
    <p:sldId id="6458" r:id="rId29"/>
    <p:sldId id="6456" r:id="rId30"/>
    <p:sldId id="6462" r:id="rId31"/>
    <p:sldId id="6463" r:id="rId32"/>
    <p:sldId id="6464" r:id="rId33"/>
    <p:sldId id="6465" r:id="rId34"/>
  </p:sldIdLst>
  <p:sldSz cx="9721850" cy="61214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1pPr>
    <a:lvl2pPr marL="455295" indent="1905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2pPr>
    <a:lvl3pPr marL="912495" indent="1905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3pPr>
    <a:lvl4pPr marL="1369695" indent="1905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4pPr>
    <a:lvl5pPr marL="1826895" indent="1905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5pPr>
    <a:lvl6pPr marL="2286000" algn="l" defTabSz="913765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6pPr>
    <a:lvl7pPr marL="2743200" algn="l" defTabSz="913765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7pPr>
    <a:lvl8pPr marL="3200400" algn="l" defTabSz="913765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8pPr>
    <a:lvl9pPr marL="3657600" algn="l" defTabSz="913765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D51A938-9B77-4EF8-84E7-20E0061FA2A9}">
          <p14:sldIdLst>
            <p14:sldId id="454"/>
            <p14:sldId id="6446"/>
            <p14:sldId id="6447"/>
            <p14:sldId id="6466"/>
            <p14:sldId id="6467"/>
            <p14:sldId id="6468"/>
          </p14:sldIdLst>
        </p14:section>
        <p14:section name="Real Time Task, Not In Queue" id="{A93AC737-2B71-294F-B165-722225DFE2D2}">
          <p14:sldIdLst>
            <p14:sldId id="6449"/>
            <p14:sldId id="6450"/>
            <p14:sldId id="6451"/>
            <p14:sldId id="6452"/>
          </p14:sldIdLst>
        </p14:section>
        <p14:section name="Non Real Time Task, Not in Queue" id="{D2F4778C-114B-A54B-8058-82401BA92DDF}">
          <p14:sldIdLst>
            <p14:sldId id="6453"/>
            <p14:sldId id="6457"/>
            <p14:sldId id="6454"/>
            <p14:sldId id="6455"/>
            <p14:sldId id="6458"/>
            <p14:sldId id="6456"/>
          </p14:sldIdLst>
        </p14:section>
        <p14:section name="Real Time Task, In Queue" id="{203AB580-25A4-9849-BA27-FC4832A7242C}">
          <p14:sldIdLst>
            <p14:sldId id="6462"/>
            <p14:sldId id="6463"/>
          </p14:sldIdLst>
        </p14:section>
        <p14:section name="Non Real Time Task, In Queue" id="{287FFA5A-CEBE-CD42-ADB0-00FF7A7DE0C0}">
          <p14:sldIdLst>
            <p14:sldId id="6464"/>
            <p14:sldId id="64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4">
          <p15:clr>
            <a:srgbClr val="A4A3A4"/>
          </p15:clr>
        </p15:guide>
        <p15:guide id="2" pos="305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hew Hofbauer" initials="" lastIdx="1" clrIdx="0"/>
  <p:cmAuthor id="7" name="Stanley T Lin(林大興_Pegatron)" initials="STL" lastIdx="1" clrIdx="7"/>
  <p:cmAuthor id="1" name="David Singer" initials="" lastIdx="1" clrIdx="1"/>
  <p:cmAuthor id="8" name="Wei Ren Zheng" initials="WRZ" lastIdx="2" clrIdx="8"/>
  <p:cmAuthor id="2" name="Jian Gao (ZEBRA)" initials="JG(" lastIdx="1" clrIdx="2"/>
  <p:cmAuthor id="3" name="Dilshan Perera" initials="Dilshan" lastIdx="1" clrIdx="3"/>
  <p:cmAuthor id="4" name="Pellegrino, Joseph" initials="PJ" lastIdx="2" clrIdx="4"/>
  <p:cmAuthor id="5" name="Shah,Yogesh" initials="S" lastIdx="1" clrIdx="5"/>
  <p:cmAuthor id="6" name="Kayser, Christopher" initials="KC" lastIdx="2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FD7"/>
    <a:srgbClr val="009900"/>
    <a:srgbClr val="000000"/>
    <a:srgbClr val="FFFFFF"/>
    <a:srgbClr val="FF0000"/>
    <a:srgbClr val="E7E9EC"/>
    <a:srgbClr val="14856E"/>
    <a:srgbClr val="C0504D"/>
    <a:srgbClr val="CC4E3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67" autoAdjust="0"/>
    <p:restoredTop sz="86426" autoAdjust="0"/>
  </p:normalViewPr>
  <p:slideViewPr>
    <p:cSldViewPr>
      <p:cViewPr>
        <p:scale>
          <a:sx n="182" d="100"/>
          <a:sy n="182" d="100"/>
        </p:scale>
        <p:origin x="120" y="88"/>
      </p:cViewPr>
      <p:guideLst>
        <p:guide orient="horz" pos="954"/>
        <p:guide pos="30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viewProps" Target="viewProps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AB89EAA9-856F-4A4A-A01E-EC67C13E1C54}" type="datetimeFigureOut">
              <a:rPr lang="zh-TW" altLang="en-US"/>
              <a:t>2022/3/6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E218E19-E29F-40AD-97DC-92CD138572D0}" type="slidenum">
              <a:rPr lang="zh-TW" altLang="en-US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C7B29E92-4F92-4BA4-BFFB-9DF6BF61A2EA}" type="datetimeFigureOut">
              <a:rPr lang="zh-TW" altLang="en-US"/>
              <a:t>2022/3/6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685800"/>
            <a:ext cx="5445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3277C349-018A-40F7-A503-9E474F6A974E}" type="slidenum">
              <a:rPr lang="zh-TW" altLang="en-US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29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49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69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689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ED4A5A50-E4ED-864F-ACAA-34A4E628B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581" y="5738812"/>
            <a:ext cx="504055" cy="276225"/>
          </a:xfrm>
        </p:spPr>
        <p:txBody>
          <a:bodyPr/>
          <a:lstStyle>
            <a:lvl1pPr>
              <a:defRPr kumimoj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‹#›</a:t>
            </a:fld>
            <a:endParaRPr lang="uk-UA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7189788" y="5681725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05E1F340-3DB7-4DA0-A1FE-4AAC3207E9DF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1" y="-8252"/>
            <a:ext cx="9714230" cy="48387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0671" y="798833"/>
            <a:ext cx="9160510" cy="5170170"/>
          </a:xfr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58038" y="5673470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/>
          <a:lstStyle/>
          <a:p>
            <a:pPr lvl="0"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91177" y="7564841"/>
            <a:ext cx="2916555" cy="4345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93820" y="7564841"/>
            <a:ext cx="4374833" cy="4345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54742" y="7564841"/>
            <a:ext cx="2916555" cy="434544"/>
          </a:xfrm>
        </p:spPr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5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850" y="324485"/>
            <a:ext cx="5852160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400"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064895"/>
            <a:ext cx="9001125" cy="436435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aseline="0"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914400" indent="-457200">
              <a:buFont typeface="Arial" panose="020B0604020202020204" pitchFamily="34" charset="0"/>
              <a:buChar char="•"/>
              <a:defRPr sz="1400"/>
            </a:lvl2pPr>
            <a:lvl3pPr marL="1257300" indent="-342900">
              <a:buFont typeface="Arial" panose="020B0604020202020204" pitchFamily="34" charset="0"/>
              <a:buChar char="•"/>
              <a:defRPr sz="12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endParaRPr lang="zh-TW" altLang="en-US" noProof="1"/>
          </a:p>
          <a:p>
            <a:pPr lvl="2"/>
            <a:endParaRPr lang="zh-TW" altLang="en-US" noProof="1"/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/>
          <a:lstStyle>
            <a:lvl1pPr algn="r" eaLnBrk="1" hangingPunct="1">
              <a:defRPr sz="1200" noProof="1">
                <a:solidFill>
                  <a:srgbClr val="7F7F7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02611D-FC6E-4C21-A47B-07D70AE38188}" type="slidenum">
              <a:rPr kumimoji="0" lang="zh-TW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89788" y="5681725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181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803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 sz="18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/>
          <a:lstStyle/>
          <a:p>
            <a:pPr lvl="0"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fld id="{267050A6-CF04-48A0-97D8-DB3D36B2ABD9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34976" y="5642037"/>
            <a:ext cx="2268538" cy="327025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977AA669-D087-4A09-A24C-819CDF4BB5AD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05E1F340-3DB7-4DA0-A1FE-4AAC3207E9DF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/>
          <a:lstStyle/>
          <a:p>
            <a:pPr lvl="0"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fld id="{267050A6-CF04-48A0-97D8-DB3D36B2ABD9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1" y="-8252"/>
            <a:ext cx="9714230" cy="48387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0671" y="798833"/>
            <a:ext cx="9160510" cy="5170170"/>
          </a:xfr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8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2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2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6D77466C-6316-E347-9957-F33856234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581" y="5738812"/>
            <a:ext cx="504055" cy="276225"/>
          </a:xfrm>
        </p:spPr>
        <p:txBody>
          <a:bodyPr/>
          <a:lstStyle>
            <a:lvl1pPr>
              <a:defRPr kumimoj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‹#›</a:t>
            </a:fld>
            <a:endParaRPr lang="uk-UA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34976" y="5642037"/>
            <a:ext cx="2268538" cy="327025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977AA669-D087-4A09-A24C-819CDF4BB5AD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05E1F340-3DB7-4DA0-A1FE-4AAC3207E9DF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181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803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sz="18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 lIns="82461" tIns="41230" rIns="82461" bIns="41230"/>
          <a:lstStyle>
            <a:lvl1pPr algn="r">
              <a:defRPr sz="955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243E5560-EE07-4889-9632-2C51148D6551}" type="slidenum">
              <a:rPr lang="zh-TW" altLang="en-US" smtClean="0"/>
              <a:t>‹#›</a:t>
            </a:fld>
            <a:endParaRPr lang="zh-TW" altLang="en-US" dirty="0"/>
          </a:p>
        </p:txBody>
      </p:sp>
      <p:cxnSp>
        <p:nvCxnSpPr>
          <p:cNvPr id="8" name="直線接點 7"/>
          <p:cNvCxnSpPr>
            <a:cxnSpLocks noChangeShapeType="1"/>
          </p:cNvCxnSpPr>
          <p:nvPr userDrawn="1"/>
        </p:nvCxnSpPr>
        <p:spPr bwMode="auto">
          <a:xfrm>
            <a:off x="269875" y="828452"/>
            <a:ext cx="9182100" cy="63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標題 10"/>
          <p:cNvSpPr>
            <a:spLocks noGrp="1"/>
          </p:cNvSpPr>
          <p:nvPr>
            <p:ph type="title"/>
          </p:nvPr>
        </p:nvSpPr>
        <p:spPr>
          <a:xfrm>
            <a:off x="324925" y="252388"/>
            <a:ext cx="9072000" cy="558000"/>
          </a:xfrm>
          <a:prstGeom prst="rect">
            <a:avLst/>
          </a:prstGeom>
        </p:spPr>
        <p:txBody>
          <a:bodyPr lIns="82461" tIns="41230" rIns="82461" bIns="41230" anchor="ctr"/>
          <a:lstStyle>
            <a:lvl1pPr algn="l">
              <a:defRPr sz="3085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17" name="內容版面配置區 16"/>
          <p:cNvSpPr>
            <a:spLocks noGrp="1"/>
          </p:cNvSpPr>
          <p:nvPr>
            <p:ph sz="quarter" idx="15"/>
          </p:nvPr>
        </p:nvSpPr>
        <p:spPr>
          <a:xfrm>
            <a:off x="324925" y="936972"/>
            <a:ext cx="9072000" cy="4572000"/>
          </a:xfrm>
          <a:prstGeom prst="rect">
            <a:avLst/>
          </a:prstGeom>
        </p:spPr>
        <p:txBody>
          <a:bodyPr lIns="82461" tIns="41230" rIns="82461" bIns="41230"/>
          <a:lstStyle>
            <a:lvl1pPr>
              <a:defRPr sz="266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34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915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7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7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91177" y="7564841"/>
            <a:ext cx="2916555" cy="4345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93820" y="7564841"/>
            <a:ext cx="4374833" cy="4345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54742" y="7564841"/>
            <a:ext cx="2916555" cy="434544"/>
          </a:xfrm>
        </p:spPr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2"/>
            <a:ext cx="8263573" cy="1312134"/>
          </a:xfrm>
        </p:spPr>
        <p:txBody>
          <a:bodyPr/>
          <a:lstStyle>
            <a:lvl1pPr algn="ctr">
              <a:defRPr sz="3775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3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4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5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69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1" y="-8252"/>
            <a:ext cx="9714230" cy="483870"/>
          </a:xfrm>
        </p:spPr>
        <p:txBody>
          <a:bodyPr/>
          <a:lstStyle>
            <a:lvl1pPr>
              <a:defRPr sz="2780"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0671" y="798833"/>
            <a:ext cx="9160510" cy="5170170"/>
          </a:xfr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208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188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168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149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149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75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4026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729" tIns="45364" rIns="90729" bIns="45364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485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485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58038" y="5673470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" y="31115"/>
            <a:ext cx="9691370" cy="420370"/>
          </a:xfrm>
        </p:spPr>
        <p:txBody>
          <a:bodyPr/>
          <a:lstStyle>
            <a:lvl1pPr algn="l">
              <a:defRPr sz="2780">
                <a:latin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475" y="768350"/>
            <a:ext cx="4294505" cy="5166995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385">
                <a:solidFill>
                  <a:schemeClr val="tx1"/>
                </a:solidFill>
              </a:defRPr>
            </a:lvl1pPr>
            <a:lvl2pPr marL="447675" indent="-175895">
              <a:defRPr sz="1385">
                <a:solidFill>
                  <a:schemeClr val="tx1"/>
                </a:solidFill>
              </a:defRPr>
            </a:lvl2pPr>
            <a:lvl3pPr marL="623570" indent="-175895">
              <a:defRPr sz="1385">
                <a:solidFill>
                  <a:schemeClr val="tx1"/>
                </a:solidFill>
              </a:defRPr>
            </a:lvl3pPr>
            <a:lvl4pPr marL="802005" indent="-177800">
              <a:defRPr sz="1190"/>
            </a:lvl4pPr>
            <a:lvl5pPr marL="978535" indent="-175895">
              <a:defRPr sz="1190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905" y="768350"/>
            <a:ext cx="4294505" cy="5167630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385">
                <a:solidFill>
                  <a:schemeClr val="tx1"/>
                </a:solidFill>
              </a:defRPr>
            </a:lvl1pPr>
            <a:lvl2pPr marL="447675" indent="-175895">
              <a:defRPr sz="1385">
                <a:solidFill>
                  <a:schemeClr val="tx1"/>
                </a:solidFill>
              </a:defRPr>
            </a:lvl2pPr>
            <a:lvl3pPr marL="623570" indent="-175895">
              <a:defRPr sz="1385">
                <a:solidFill>
                  <a:schemeClr val="tx1"/>
                </a:solidFill>
              </a:defRPr>
            </a:lvl3pPr>
            <a:lvl4pPr marL="802005" indent="-177800">
              <a:defRPr sz="1190"/>
            </a:lvl4pPr>
            <a:lvl5pPr marL="978535" indent="-175895">
              <a:defRPr sz="1190">
                <a:solidFill>
                  <a:schemeClr val="tx1"/>
                </a:solidFill>
              </a:defRPr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78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3390" indent="0">
              <a:buNone/>
              <a:defRPr sz="278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3390" indent="0">
              <a:buNone/>
              <a:defRPr sz="1590" i="1">
                <a:solidFill>
                  <a:schemeClr val="accent1">
                    <a:lumMod val="75000"/>
                  </a:schemeClr>
                </a:solidFill>
              </a:defRPr>
            </a:lvl2pPr>
            <a:lvl3pPr marL="907415" indent="0">
              <a:buNone/>
              <a:defRPr sz="1590" i="1">
                <a:solidFill>
                  <a:schemeClr val="accent1">
                    <a:lumMod val="75000"/>
                  </a:schemeClr>
                </a:solidFill>
              </a:defRPr>
            </a:lvl3pPr>
            <a:lvl4pPr marL="1361440" indent="0">
              <a:buNone/>
              <a:defRPr sz="1590" i="1">
                <a:solidFill>
                  <a:schemeClr val="accent1">
                    <a:lumMod val="75000"/>
                  </a:schemeClr>
                </a:solidFill>
              </a:defRPr>
            </a:lvl4pPr>
            <a:lvl5pPr marL="1815465" indent="0">
              <a:buNone/>
              <a:defRPr sz="159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5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3390" indent="0">
              <a:buNone/>
              <a:defRPr/>
            </a:lvl2pPr>
            <a:lvl3pPr marL="907415" indent="0">
              <a:buNone/>
              <a:defRPr/>
            </a:lvl3pPr>
            <a:lvl4pPr marL="1361440" indent="0">
              <a:buNone/>
              <a:defRPr/>
            </a:lvl4pPr>
            <a:lvl5pPr marL="1815465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1"/>
            <a:ext cx="2268538" cy="325438"/>
          </a:xfrm>
          <a:prstGeom prst="rect">
            <a:avLst/>
          </a:prstGeom>
        </p:spPr>
        <p:txBody>
          <a:bodyPr/>
          <a:lstStyle/>
          <a:p>
            <a:pPr lvl="0"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42183" y="1892616"/>
            <a:ext cx="5739067" cy="724286"/>
          </a:xfrm>
        </p:spPr>
        <p:txBody>
          <a:bodyPr anchor="t"/>
          <a:lstStyle>
            <a:lvl1pPr algn="l">
              <a:defRPr sz="4255" b="0" cap="none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86093" y="5673632"/>
            <a:ext cx="2268432" cy="325908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321632" y="5673632"/>
            <a:ext cx="3078586" cy="325908"/>
          </a:xfrm>
        </p:spPr>
        <p:txBody>
          <a:bodyPr/>
          <a:lstStyle/>
          <a:p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67326" y="5673632"/>
            <a:ext cx="2268432" cy="325908"/>
          </a:xfrm>
        </p:spPr>
        <p:txBody>
          <a:bodyPr/>
          <a:lstStyle/>
          <a:p>
            <a:fld id="{903D5BB0-1216-8E48-A837-0CCFD9BD716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/>
          <p:cNvSpPr>
            <a:spLocks noChangeArrowheads="1"/>
          </p:cNvSpPr>
          <p:nvPr userDrawn="1"/>
        </p:nvSpPr>
        <p:spPr bwMode="auto">
          <a:xfrm rot="5400000">
            <a:off x="1498785" y="383481"/>
            <a:ext cx="717325" cy="3742556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sz="1915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SimHei" panose="0201060906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265" y="1902116"/>
            <a:ext cx="8265008" cy="131243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458536" y="3469659"/>
            <a:ext cx="6806477" cy="156472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1035" indent="0" algn="ctr">
              <a:buNone/>
              <a:defRPr/>
            </a:lvl8pPr>
            <a:lvl9pPr marL="3658235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grpSp>
        <p:nvGrpSpPr>
          <p:cNvPr id="6" name="群組 6"/>
          <p:cNvGrpSpPr/>
          <p:nvPr/>
        </p:nvGrpSpPr>
        <p:grpSpPr>
          <a:xfrm>
            <a:off x="0" y="3"/>
            <a:ext cx="9721850" cy="1839498"/>
            <a:chOff x="0" y="0"/>
            <a:chExt cx="9723438" cy="2339975"/>
          </a:xfrm>
        </p:grpSpPr>
        <p:pic>
          <p:nvPicPr>
            <p:cNvPr id="8" name="Picture 12" descr="computex pre012313-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88"/>
              <a:ext cx="9723438" cy="233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9721850" cy="2339975"/>
            </a:xfrm>
            <a:prstGeom prst="rect">
              <a:avLst/>
            </a:prstGeom>
            <a:solidFill>
              <a:srgbClr val="5F5F5F">
                <a:alpha val="8313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zh-TW" altLang="en-US" dirty="0">
                <a:solidFill>
                  <a:srgbClr val="333333"/>
                </a:solidFill>
                <a:latin typeface="Calibri" panose="020F0502020204030204"/>
                <a:ea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8092" y="3934483"/>
            <a:ext cx="8265008" cy="12160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68092" y="2595116"/>
            <a:ext cx="8265008" cy="133936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1035" indent="0">
              <a:buNone/>
              <a:defRPr sz="1400"/>
            </a:lvl8pPr>
            <a:lvl9pPr marL="365823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181" y="1068727"/>
            <a:ext cx="4294562" cy="4400777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8355" indent="-179705">
              <a:defRPr sz="1200"/>
            </a:lvl4pPr>
            <a:lvl5pPr marL="986155" indent="-1778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804" y="1068727"/>
            <a:ext cx="4294562" cy="4400777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8355" indent="-179705">
              <a:defRPr sz="1200"/>
            </a:lvl4pPr>
            <a:lvl5pPr marL="986155" indent="-177800">
              <a:defRPr sz="12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kumimoji="1"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192" y="245204"/>
            <a:ext cx="8751184" cy="102047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86176" y="1370558"/>
            <a:ext cx="4296252" cy="5711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86176" y="1941737"/>
            <a:ext cx="4296252" cy="35277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939503" y="1370558"/>
            <a:ext cx="4297939" cy="5711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939503" y="1941737"/>
            <a:ext cx="4297939" cy="352770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5AC8D3A4-D574-8841-927C-34010BBC5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581" y="5738812"/>
            <a:ext cx="504055" cy="276225"/>
          </a:xfrm>
        </p:spPr>
        <p:txBody>
          <a:bodyPr/>
          <a:lstStyle>
            <a:lvl1pPr>
              <a:defRPr kumimoj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‹#›</a:t>
            </a:fld>
            <a:endParaRPr lang="uk-UA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260" y="243779"/>
            <a:ext cx="3198977" cy="103747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01634" y="243787"/>
            <a:ext cx="5435728" cy="52256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86260" y="1281328"/>
            <a:ext cx="3198977" cy="41881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1035" indent="0">
              <a:buNone/>
              <a:defRPr sz="900"/>
            </a:lvl8pPr>
            <a:lvl9pPr marL="365823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05962" y="4286036"/>
            <a:ext cx="5834123" cy="5059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 hasCustomPrompt="1"/>
          </p:nvPr>
        </p:nvSpPr>
        <p:spPr>
          <a:xfrm>
            <a:off x="1905962" y="547157"/>
            <a:ext cx="5834123" cy="36736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pPr lvl="0"/>
            <a:r>
              <a:rPr lang="zh-TW" altLang="en-US" noProof="0"/>
              <a:t>將圖片拖曳至版面配置區或按一下圖示以新增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05962" y="4792028"/>
            <a:ext cx="5834123" cy="7185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1035" indent="0">
              <a:buNone/>
              <a:defRPr sz="900"/>
            </a:lvl8pPr>
            <a:lvl9pPr marL="365823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049576" y="245202"/>
            <a:ext cx="2187796" cy="52242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86258" y="245202"/>
            <a:ext cx="6401329" cy="52242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標題，文字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192" y="245202"/>
            <a:ext cx="8751184" cy="43795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86181" y="1068727"/>
            <a:ext cx="4294562" cy="440077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圖表版面配置區 3"/>
          <p:cNvSpPr>
            <a:spLocks noGrp="1"/>
          </p:cNvSpPr>
          <p:nvPr>
            <p:ph type="chart" sz="half" idx="2" hasCustomPrompt="1"/>
          </p:nvPr>
        </p:nvSpPr>
        <p:spPr>
          <a:xfrm>
            <a:off x="4942804" y="1068727"/>
            <a:ext cx="4294562" cy="4400777"/>
          </a:xfrm>
        </p:spPr>
        <p:txBody>
          <a:bodyPr/>
          <a:lstStyle/>
          <a:p>
            <a:pPr lvl="0"/>
            <a:r>
              <a:rPr lang="zh-TW" altLang="en-US" noProof="0"/>
              <a:t>按一下圖示以新增圖表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192" y="245202"/>
            <a:ext cx="8751184" cy="43795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 hasCustomPrompt="1"/>
          </p:nvPr>
        </p:nvSpPr>
        <p:spPr>
          <a:xfrm>
            <a:off x="486192" y="1068727"/>
            <a:ext cx="8751184" cy="4400777"/>
          </a:xfrm>
        </p:spPr>
        <p:txBody>
          <a:bodyPr/>
          <a:lstStyle/>
          <a:p>
            <a:pPr lvl="0"/>
            <a:r>
              <a:rPr lang="zh-TW" altLang="en-US" noProof="0"/>
              <a:t>按一下圖示以新增表格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5775" y="191324"/>
            <a:ext cx="8812018" cy="1020470"/>
          </a:xfrm>
        </p:spPr>
        <p:txBody>
          <a:bodyPr/>
          <a:lstStyle>
            <a:lvl1pPr>
              <a:defRPr sz="4000" baseline="0">
                <a:latin typeface="Calibri" panose="020F0502020204030204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455764" y="1275581"/>
            <a:ext cx="8811987" cy="452834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69014" y="5675054"/>
            <a:ext cx="2268432" cy="325908"/>
          </a:xfrm>
          <a:prstGeom prst="rect">
            <a:avLst/>
          </a:prstGeom>
        </p:spPr>
        <p:txBody>
          <a:bodyPr lIns="91449" tIns="45725" rIns="91449" bIns="45725"/>
          <a:lstStyle>
            <a:lvl1pPr>
              <a:defRPr>
                <a:latin typeface="Calibri" panose="020F0502020204030204"/>
                <a:ea typeface="Calibri" panose="020F0502020204030204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2E4C781-342A-F644-A6D4-032C1257256E}" type="slidenum">
              <a:rPr lang="zh-TW" altLang="en-US" smtClean="0">
                <a:solidFill>
                  <a:prstClr val="black"/>
                </a:solidFill>
              </a:rPr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EGAT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" y="0"/>
            <a:ext cx="97155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" y="0"/>
            <a:ext cx="97155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8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63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4"/>
          </p:nvPr>
        </p:nvSpPr>
        <p:spPr>
          <a:xfrm>
            <a:off x="7035800" y="5664202"/>
            <a:ext cx="2268538" cy="325438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 defTabSz="457200" eaLnBrk="1" hangingPunct="1">
              <a:defRPr/>
            </a:pPr>
            <a:fld id="{7DC2721B-214C-4CF7-892B-8D0F29959043}" type="slidenum">
              <a:rPr lang="zh-TW" altLang="en-US">
                <a:solidFill>
                  <a:prstClr val="white">
                    <a:lumMod val="50000"/>
                  </a:prstClr>
                </a:solidFill>
              </a:rPr>
              <a:t>‹#›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" y="0"/>
            <a:ext cx="97155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" y="0"/>
            <a:ext cx="97155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8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63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4"/>
          </p:nvPr>
        </p:nvSpPr>
        <p:spPr>
          <a:xfrm>
            <a:off x="7035800" y="5664202"/>
            <a:ext cx="2268538" cy="325438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</a:lstStyle>
          <a:p>
            <a:pPr defTabSz="457200" eaLnBrk="1" hangingPunct="1">
              <a:defRPr/>
            </a:pPr>
            <a:fld id="{2DF8CA68-8E88-42A1-986C-38812BE87F93}" type="slidenum">
              <a:rPr lang="zh-TW" altLang="en-US">
                <a:solidFill>
                  <a:prstClr val="white">
                    <a:lumMod val="50000"/>
                  </a:prstClr>
                </a:solidFill>
              </a:rPr>
              <a:t>‹#›</a:t>
            </a:fld>
            <a:endParaRPr lang="zh-TW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fld id="{267050A6-CF04-48A0-97D8-DB3D36B2ABD9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1" name="投影片編號版面配置區 3">
            <a:extLst>
              <a:ext uri="{FF2B5EF4-FFF2-40B4-BE49-F238E27FC236}">
                <a16:creationId xmlns:a16="http://schemas.microsoft.com/office/drawing/2014/main" id="{05D0A850-ABE4-E945-A338-F934BDF37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581" y="5738812"/>
            <a:ext cx="504055" cy="276225"/>
          </a:xfrm>
        </p:spPr>
        <p:txBody>
          <a:bodyPr/>
          <a:lstStyle>
            <a:lvl1pPr>
              <a:defRPr kumimoj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‹#›</a:t>
            </a:fld>
            <a:endParaRPr lang="uk-UA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34976" y="5642037"/>
            <a:ext cx="2268538" cy="327025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977AA669-D087-4A09-A24C-819CDF4BB5AD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05E1F340-3DB7-4DA0-A1FE-4AAC3207E9DF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85776" y="725170"/>
            <a:ext cx="8750300" cy="5210810"/>
          </a:xfrm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8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181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803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 sz="18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EGA_work\==2014 PEGATRON==\PPT_template\2015_PEGATRON_PPT_White\WT_0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63" y="1588"/>
            <a:ext cx="9717087" cy="6119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59757-EE76-443B-A192-B951FA58F610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2"/>
            <a:ext cx="8263573" cy="1312134"/>
          </a:xfrm>
        </p:spPr>
        <p:txBody>
          <a:bodyPr/>
          <a:lstStyle>
            <a:lvl1pPr algn="ctr">
              <a:defRPr sz="3775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3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4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5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69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1" y="-8252"/>
            <a:ext cx="9714230" cy="483870"/>
          </a:xfrm>
        </p:spPr>
        <p:txBody>
          <a:bodyPr/>
          <a:lstStyle>
            <a:lvl1pPr>
              <a:defRPr sz="2780"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0671" y="798833"/>
            <a:ext cx="9160510" cy="5170170"/>
          </a:xfr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208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188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168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149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ts val="95"/>
              </a:spcBef>
              <a:spcAft>
                <a:spcPct val="0"/>
              </a:spcAft>
              <a:buFont typeface="Arial" panose="020B0604020202020204" pitchFamily="34" charset="0"/>
              <a:defRPr lang="zh-TW" altLang="en-US" sz="149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75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91177" y="7564841"/>
            <a:ext cx="2916555" cy="4345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93820" y="7564841"/>
            <a:ext cx="4374833" cy="43454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54742" y="7564841"/>
            <a:ext cx="2916555" cy="434544"/>
          </a:xfrm>
        </p:spPr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97648001-00F4-914F-B027-A19D86410E21}"/>
              </a:ext>
            </a:extLst>
          </p:cNvPr>
          <p:cNvSpPr txBox="1">
            <a:spLocks/>
          </p:cNvSpPr>
          <p:nvPr userDrawn="1"/>
        </p:nvSpPr>
        <p:spPr>
          <a:xfrm>
            <a:off x="8993581" y="5738812"/>
            <a:ext cx="504055" cy="276225"/>
          </a:xfrm>
        </p:spPr>
        <p:txBody>
          <a:bodyPr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1pPr>
            <a:lvl2pPr marL="455295" indent="1905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2pPr>
            <a:lvl3pPr marL="912495" indent="1905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3pPr>
            <a:lvl4pPr marL="1369695" indent="1905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4pPr>
            <a:lvl5pPr marL="1826895" indent="1905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3765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3765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3765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3765" rtl="0" eaLnBrk="1" latinLnBrk="0" hangingPunct="1">
              <a:defRPr kumimoji="1" kern="1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‹#›</a:t>
            </a:fld>
            <a:endParaRPr lang="uk-UA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4026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729" tIns="45364" rIns="90729" bIns="45364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485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485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58038" y="5673470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" y="31115"/>
            <a:ext cx="9691370" cy="420370"/>
          </a:xfrm>
        </p:spPr>
        <p:txBody>
          <a:bodyPr/>
          <a:lstStyle>
            <a:lvl1pPr algn="l">
              <a:defRPr sz="2780">
                <a:latin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475" y="768350"/>
            <a:ext cx="4294505" cy="5166995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385">
                <a:solidFill>
                  <a:schemeClr val="tx1"/>
                </a:solidFill>
              </a:defRPr>
            </a:lvl1pPr>
            <a:lvl2pPr marL="447675" indent="-175895">
              <a:defRPr sz="1385">
                <a:solidFill>
                  <a:schemeClr val="tx1"/>
                </a:solidFill>
              </a:defRPr>
            </a:lvl2pPr>
            <a:lvl3pPr marL="623570" indent="-175895">
              <a:defRPr sz="1385">
                <a:solidFill>
                  <a:schemeClr val="tx1"/>
                </a:solidFill>
              </a:defRPr>
            </a:lvl3pPr>
            <a:lvl4pPr marL="802005" indent="-177800">
              <a:defRPr sz="1190"/>
            </a:lvl4pPr>
            <a:lvl5pPr marL="978535" indent="-175895">
              <a:defRPr sz="1190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905" y="768350"/>
            <a:ext cx="4294505" cy="5167630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385">
                <a:solidFill>
                  <a:schemeClr val="tx1"/>
                </a:solidFill>
              </a:defRPr>
            </a:lvl1pPr>
            <a:lvl2pPr marL="447675" indent="-175895">
              <a:defRPr sz="1385">
                <a:solidFill>
                  <a:schemeClr val="tx1"/>
                </a:solidFill>
              </a:defRPr>
            </a:lvl2pPr>
            <a:lvl3pPr marL="623570" indent="-175895">
              <a:defRPr sz="1385">
                <a:solidFill>
                  <a:schemeClr val="tx1"/>
                </a:solidFill>
              </a:defRPr>
            </a:lvl3pPr>
            <a:lvl4pPr marL="802005" indent="-177800">
              <a:defRPr sz="1190"/>
            </a:lvl4pPr>
            <a:lvl5pPr marL="978535" indent="-175895">
              <a:defRPr sz="1190">
                <a:solidFill>
                  <a:schemeClr val="tx1"/>
                </a:solidFill>
              </a:defRPr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78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3390" indent="0">
              <a:buNone/>
              <a:defRPr sz="278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3390" indent="0">
              <a:buNone/>
              <a:defRPr sz="1590" i="1">
                <a:solidFill>
                  <a:schemeClr val="accent1">
                    <a:lumMod val="75000"/>
                  </a:schemeClr>
                </a:solidFill>
              </a:defRPr>
            </a:lvl2pPr>
            <a:lvl3pPr marL="907415" indent="0">
              <a:buNone/>
              <a:defRPr sz="1590" i="1">
                <a:solidFill>
                  <a:schemeClr val="accent1">
                    <a:lumMod val="75000"/>
                  </a:schemeClr>
                </a:solidFill>
              </a:defRPr>
            </a:lvl3pPr>
            <a:lvl4pPr marL="1361440" indent="0">
              <a:buNone/>
              <a:defRPr sz="1590" i="1">
                <a:solidFill>
                  <a:schemeClr val="accent1">
                    <a:lumMod val="75000"/>
                  </a:schemeClr>
                </a:solidFill>
              </a:defRPr>
            </a:lvl4pPr>
            <a:lvl5pPr marL="1815465" indent="0">
              <a:buNone/>
              <a:defRPr sz="159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5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3390" indent="0">
              <a:buNone/>
              <a:defRPr/>
            </a:lvl2pPr>
            <a:lvl3pPr marL="907415" indent="0">
              <a:buNone/>
              <a:defRPr/>
            </a:lvl3pPr>
            <a:lvl4pPr marL="1361440" indent="0">
              <a:buNone/>
              <a:defRPr/>
            </a:lvl4pPr>
            <a:lvl5pPr marL="1815465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1"/>
            <a:ext cx="2268538" cy="325438"/>
          </a:xfrm>
          <a:prstGeom prst="rect">
            <a:avLst/>
          </a:prstGeom>
        </p:spPr>
        <p:txBody>
          <a:bodyPr/>
          <a:lstStyle/>
          <a:p>
            <a:pPr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42183" y="1892616"/>
            <a:ext cx="5739067" cy="724286"/>
          </a:xfrm>
        </p:spPr>
        <p:txBody>
          <a:bodyPr anchor="t"/>
          <a:lstStyle>
            <a:lvl1pPr algn="l">
              <a:defRPr sz="4255" b="0" cap="none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86093" y="5673632"/>
            <a:ext cx="2268432" cy="325908"/>
          </a:xfr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321632" y="5673632"/>
            <a:ext cx="3078586" cy="325908"/>
          </a:xfrm>
        </p:spPr>
        <p:txBody>
          <a:bodyPr/>
          <a:lstStyle/>
          <a:p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67326" y="5673632"/>
            <a:ext cx="2268432" cy="325908"/>
          </a:xfrm>
        </p:spPr>
        <p:txBody>
          <a:bodyPr/>
          <a:lstStyle/>
          <a:p>
            <a:fld id="{903D5BB0-1216-8E48-A837-0CCFD9BD7164}" type="slidenum">
              <a:rPr lang="zh-TW" altLang="en-US" smtClean="0">
                <a:solidFill>
                  <a:prstClr val="black"/>
                </a:solidFill>
              </a:r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 userDrawn="1"/>
        </p:nvSpPr>
        <p:spPr bwMode="auto">
          <a:xfrm rot="5400000">
            <a:off x="1498785" y="383481"/>
            <a:ext cx="717325" cy="3742556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sz="1915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SimHei" panose="02010609060101010101" charset="-122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fld id="{267050A6-CF04-48A0-97D8-DB3D36B2ABD9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34976" y="5642035"/>
            <a:ext cx="2268538" cy="327025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977AA669-D087-4A09-A24C-819CDF4BB5AD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05E1F340-3DB7-4DA0-A1FE-4AAC3207E9DF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3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181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803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sz="18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/>
          <a:lstStyle/>
          <a:p>
            <a:pPr lvl="0"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5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850" y="324485"/>
            <a:ext cx="5852160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400"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064895"/>
            <a:ext cx="9001125" cy="436435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 baseline="0"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914400" indent="-457200">
              <a:buFont typeface="Arial" panose="020B0604020202020204" pitchFamily="34" charset="0"/>
              <a:buChar char="•"/>
              <a:defRPr sz="1400"/>
            </a:lvl2pPr>
            <a:lvl3pPr marL="1257300" indent="-342900">
              <a:buFont typeface="Arial" panose="020B0604020202020204" pitchFamily="34" charset="0"/>
              <a:buChar char="•"/>
              <a:defRPr sz="12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endParaRPr lang="zh-TW" altLang="en-US" noProof="1"/>
          </a:p>
          <a:p>
            <a:pPr lvl="2"/>
            <a:endParaRPr lang="zh-TW" altLang="en-US" noProof="1"/>
          </a:p>
        </p:txBody>
      </p:sp>
      <p:sp>
        <p:nvSpPr>
          <p:cNvPr id="7" name="投影片編號版面配置區 3">
            <a:extLst>
              <a:ext uri="{FF2B5EF4-FFF2-40B4-BE49-F238E27FC236}">
                <a16:creationId xmlns:a16="http://schemas.microsoft.com/office/drawing/2014/main" id="{67D27981-8C37-CE44-B7D9-FC154865D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581" y="5738812"/>
            <a:ext cx="504055" cy="276225"/>
          </a:xfrm>
        </p:spPr>
        <p:txBody>
          <a:bodyPr/>
          <a:lstStyle>
            <a:lvl1pPr>
              <a:defRPr kumimoj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‹#›</a:t>
            </a:fld>
            <a:endParaRPr lang="uk-UA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559757-EE76-443B-A192-B951FA58F610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kumimoji="1" lang="zh-TW" altLang="en-US" sz="1430" b="1" kern="1200">
                <a:solidFill>
                  <a:srgbClr val="00A4DE"/>
                </a:solidFill>
                <a:latin typeface="+mn-lt"/>
                <a:ea typeface="新細明體" panose="02020500000000000000" pitchFamily="18" charset="-120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F4C5574-2A5C-4C7A-950F-47F4BAB31828}" type="slidenum">
              <a:rPr kumimoji="1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srgbClr val="00A4D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‹#›</a:t>
            </a:fld>
            <a:endParaRPr kumimoji="1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A4D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491773" y="5697375"/>
            <a:ext cx="1818640" cy="283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TW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MCPDC SW Div.1-Dept.2 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1" y="-8252"/>
            <a:ext cx="9714230" cy="48387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0671" y="798833"/>
            <a:ext cx="9160510" cy="5170170"/>
          </a:xfr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58038" y="5673470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" y="31115"/>
            <a:ext cx="9691370" cy="420370"/>
          </a:xfrm>
        </p:spPr>
        <p:txBody>
          <a:bodyPr/>
          <a:lstStyle>
            <a:lvl1pPr algn="l">
              <a:defRPr sz="2800">
                <a:latin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475" y="768350"/>
            <a:ext cx="4294505" cy="5166995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905" y="768350"/>
            <a:ext cx="4294505" cy="5167630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/>
          <a:lstStyle/>
          <a:p>
            <a:pPr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91177" y="7564841"/>
            <a:ext cx="2916555" cy="434544"/>
          </a:xfr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93820" y="7564841"/>
            <a:ext cx="4374833" cy="434544"/>
          </a:xfr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54742" y="7564841"/>
            <a:ext cx="2916555" cy="434544"/>
          </a:xfrm>
        </p:spPr>
        <p:txBody>
          <a:bodyPr/>
          <a:lstStyle/>
          <a:p>
            <a:fld id="{D00AFB9F-9A76-4833-BBFA-BFD914C38B6B}" type="slidenum">
              <a:rPr lang="zh-TW" altLang="en-US" smtClean="0">
                <a:solidFill>
                  <a:prstClr val="black"/>
                </a:solidFill>
              </a:r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fld id="{267050A6-CF04-48A0-97D8-DB3D36B2ABD9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189788" y="5681725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fld id="{267050A6-CF04-48A0-97D8-DB3D36B2ABD9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34976" y="5642017"/>
            <a:ext cx="2268538" cy="327025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977AA669-D087-4A09-A24C-819CDF4BB5AD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05E1F340-3DB7-4DA0-A1FE-4AAC3207E9DF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4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181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803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sz="18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1" y="-8252"/>
            <a:ext cx="9714230" cy="48387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0671" y="798833"/>
            <a:ext cx="9160510" cy="5170170"/>
          </a:xfr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58038" y="5673470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/>
          <a:lstStyle/>
          <a:p>
            <a:pPr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91177" y="7564841"/>
            <a:ext cx="2916555" cy="434544"/>
          </a:xfr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93820" y="7564841"/>
            <a:ext cx="4374833" cy="434544"/>
          </a:xfr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54742" y="7564841"/>
            <a:ext cx="2916555" cy="434544"/>
          </a:xfrm>
        </p:spPr>
        <p:txBody>
          <a:bodyPr/>
          <a:lstStyle/>
          <a:p>
            <a:fld id="{D00AFB9F-9A76-4833-BBFA-BFD914C38B6B}" type="slidenum">
              <a:rPr lang="zh-TW" altLang="en-US" smtClean="0">
                <a:solidFill>
                  <a:prstClr val="black"/>
                </a:solidFill>
              </a:r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34976" y="5642037"/>
            <a:ext cx="2268538" cy="327025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7189788" y="5681725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977AA669-D087-4A09-A24C-819CDF4BB5AD}" type="slidenum">
              <a:rPr lang="zh-TW" altLang="en-US"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181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250">
                <a:solidFill>
                  <a:schemeClr val="tx1"/>
                </a:solidFill>
              </a:defRPr>
            </a:lvl1pPr>
            <a:lvl2pPr marL="402590" indent="-158750">
              <a:defRPr sz="1250">
                <a:solidFill>
                  <a:schemeClr val="tx1"/>
                </a:solidFill>
              </a:defRPr>
            </a:lvl2pPr>
            <a:lvl3pPr marL="561340" indent="-158750">
              <a:defRPr sz="1250">
                <a:solidFill>
                  <a:schemeClr val="tx1"/>
                </a:solidFill>
              </a:defRPr>
            </a:lvl3pPr>
            <a:lvl4pPr marL="720725" indent="-160020">
              <a:defRPr sz="1070"/>
            </a:lvl4pPr>
            <a:lvl5pPr marL="879475" indent="-158750">
              <a:defRPr sz="1070"/>
            </a:lvl5pPr>
            <a:lvl6pPr>
              <a:defRPr sz="1605"/>
            </a:lvl6pPr>
            <a:lvl7pPr>
              <a:defRPr sz="1605"/>
            </a:lvl7pPr>
            <a:lvl8pPr>
              <a:defRPr sz="1605"/>
            </a:lvl8pPr>
            <a:lvl9pPr>
              <a:defRPr sz="160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803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250">
                <a:solidFill>
                  <a:schemeClr val="tx1"/>
                </a:solidFill>
              </a:defRPr>
            </a:lvl1pPr>
            <a:lvl2pPr marL="402590" indent="-158750">
              <a:defRPr sz="1250">
                <a:solidFill>
                  <a:schemeClr val="tx1"/>
                </a:solidFill>
              </a:defRPr>
            </a:lvl2pPr>
            <a:lvl3pPr marL="561340" indent="-158750">
              <a:defRPr sz="1250">
                <a:solidFill>
                  <a:schemeClr val="tx1"/>
                </a:solidFill>
              </a:defRPr>
            </a:lvl3pPr>
            <a:lvl4pPr marL="720725" indent="-160020">
              <a:defRPr sz="1070"/>
            </a:lvl4pPr>
            <a:lvl5pPr marL="879475" indent="-158750">
              <a:defRPr sz="1070">
                <a:solidFill>
                  <a:schemeClr val="tx1"/>
                </a:solidFill>
              </a:defRPr>
            </a:lvl5pPr>
            <a:lvl6pPr>
              <a:defRPr sz="1605"/>
            </a:lvl6pPr>
            <a:lvl7pPr>
              <a:defRPr sz="1605"/>
            </a:lvl7pPr>
            <a:lvl8pPr>
              <a:defRPr sz="1605"/>
            </a:lvl8pPr>
            <a:lvl9pPr>
              <a:defRPr sz="160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sz="1605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  <a:prstGeom prst="rect">
            <a:avLst/>
          </a:prstGeom>
        </p:spPr>
        <p:txBody>
          <a:bodyPr/>
          <a:lstStyle>
            <a:lvl1pPr>
              <a:defRPr kumimoj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" y="0"/>
            <a:ext cx="971550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852" y="324400"/>
            <a:ext cx="3457575" cy="504825"/>
          </a:xfrm>
          <a:prstGeom prst="rect">
            <a:avLst/>
          </a:prstGeom>
        </p:spPr>
        <p:txBody>
          <a:bodyPr lIns="91416" tIns="45708" rIns="91416" bIns="45708"/>
          <a:lstStyle>
            <a:lvl1pPr marL="0" marR="0" indent="0" algn="l" defTabSz="81534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55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2" y="827783"/>
            <a:ext cx="4249738" cy="50482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None/>
              <a:defRPr sz="1430" i="1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08305" indent="0">
              <a:buNone/>
              <a:defRPr sz="1430" i="1">
                <a:solidFill>
                  <a:schemeClr val="accent1">
                    <a:lumMod val="75000"/>
                  </a:schemeClr>
                </a:solidFill>
              </a:defRPr>
            </a:lvl2pPr>
            <a:lvl3pPr marL="815975" indent="0">
              <a:buNone/>
              <a:defRPr sz="1430" i="1">
                <a:solidFill>
                  <a:schemeClr val="accent1">
                    <a:lumMod val="75000"/>
                  </a:schemeClr>
                </a:solidFill>
              </a:defRPr>
            </a:lvl3pPr>
            <a:lvl4pPr marL="1223645" indent="0">
              <a:buNone/>
              <a:defRPr sz="1430" i="1">
                <a:solidFill>
                  <a:schemeClr val="accent1">
                    <a:lumMod val="75000"/>
                  </a:schemeClr>
                </a:solidFill>
              </a:defRPr>
            </a:lvl4pPr>
            <a:lvl5pPr marL="1631950" indent="0">
              <a:buNone/>
              <a:defRPr sz="143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1" y="1332458"/>
            <a:ext cx="9001125" cy="4104506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None/>
              <a:defRPr sz="125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08305" indent="0">
              <a:buNone/>
              <a:defRPr/>
            </a:lvl2pPr>
            <a:lvl3pPr marL="815975" indent="0">
              <a:buNone/>
              <a:defRPr/>
            </a:lvl3pPr>
            <a:lvl4pPr marL="1223645" indent="0">
              <a:buNone/>
              <a:defRPr/>
            </a:lvl4pPr>
            <a:lvl5pPr marL="163195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 vert="horz" wrap="square" lIns="91416" tIns="45708" rIns="91416" bIns="45708" numCol="1" anchor="t" anchorCtr="0" compatLnSpc="1"/>
          <a:lstStyle>
            <a:lvl1pPr algn="r" eaLnBrk="1" hangingPunct="1">
              <a:defRPr sz="1070">
                <a:solidFill>
                  <a:srgbClr val="7F7F7F"/>
                </a:solidFill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498A2F60-0829-427D-8919-DA58201CC652}" type="slidenum">
              <a:rPr lang="zh-TW" altLang="en-US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1" y="-8252"/>
            <a:ext cx="9714230" cy="483870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0671" y="798833"/>
            <a:ext cx="9160510" cy="5170170"/>
          </a:xfr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21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7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lang="zh-TW" altLang="en-US" sz="15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65"/>
            <a:ext cx="9721850" cy="47185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85775" y="5673725"/>
            <a:ext cx="2268538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321051" y="5673725"/>
            <a:ext cx="3079750" cy="325438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158038" y="5673470"/>
            <a:ext cx="2297112" cy="327025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76" y="0"/>
            <a:ext cx="9715500" cy="612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323915" y="324400"/>
            <a:ext cx="3457575" cy="5048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323857" y="827783"/>
            <a:ext cx="4249738" cy="504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3pPr>
            <a:lvl4pPr marL="13716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4pPr>
            <a:lvl5pPr marL="1828800" indent="0">
              <a:buNone/>
              <a:defRPr sz="1600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323850" y="1332458"/>
            <a:ext cx="9001125" cy="4104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035800" y="5664200"/>
            <a:ext cx="2268538" cy="325438"/>
          </a:xfrm>
          <a:prstGeom prst="rect">
            <a:avLst/>
          </a:prstGeom>
        </p:spPr>
        <p:txBody>
          <a:bodyPr/>
          <a:lstStyle/>
          <a:p>
            <a:pPr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91177" y="7564841"/>
            <a:ext cx="2916555" cy="434544"/>
          </a:xfr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293820" y="7564841"/>
            <a:ext cx="4374833" cy="434544"/>
          </a:xfrm>
        </p:spPr>
        <p:txBody>
          <a:bodyPr/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54742" y="7564841"/>
            <a:ext cx="2916555" cy="434544"/>
          </a:xfrm>
        </p:spPr>
        <p:txBody>
          <a:bodyPr/>
          <a:lstStyle/>
          <a:p>
            <a:fld id="{D00AFB9F-9A76-4833-BBFA-BFD914C38B6B}" type="slidenum">
              <a:rPr lang="zh-TW" altLang="en-US" smtClean="0">
                <a:solidFill>
                  <a:prstClr val="black"/>
                </a:solidFill>
              </a:rPr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86181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42803" y="1068665"/>
            <a:ext cx="4294562" cy="4400776"/>
          </a:xfr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 marL="450850" indent="-177800">
              <a:defRPr sz="1400">
                <a:solidFill>
                  <a:schemeClr val="tx1"/>
                </a:solidFill>
              </a:defRPr>
            </a:lvl2pPr>
            <a:lvl3pPr marL="628650" indent="-177800">
              <a:defRPr sz="1400">
                <a:solidFill>
                  <a:schemeClr val="tx1"/>
                </a:solidFill>
              </a:defRPr>
            </a:lvl3pPr>
            <a:lvl4pPr marL="807720" indent="-179070">
              <a:defRPr sz="1200"/>
            </a:lvl4pPr>
            <a:lvl5pPr marL="985520" indent="-177800">
              <a:defRPr sz="12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sz="1800">
                <a:solidFill>
                  <a:srgbClr val="7F7F7F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729147" y="1901603"/>
            <a:ext cx="8263573" cy="1312134"/>
          </a:xfrm>
        </p:spPr>
        <p:txBody>
          <a:bodyPr/>
          <a:lstStyle>
            <a:lvl1pPr algn="ctr">
              <a:defRPr sz="380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58286" y="3468793"/>
            <a:ext cx="6805295" cy="15643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4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1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49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6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1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98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Relationship Id="rId9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7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5.xml"/><Relationship Id="rId9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67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65"/>
            <a:ext cx="9721850" cy="4718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7469" tIns="48735" rIns="97469" bIns="48735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8" name="投影片編號版面配置區 3">
            <a:extLst>
              <a:ext uri="{FF2B5EF4-FFF2-40B4-BE49-F238E27FC236}">
                <a16:creationId xmlns:a16="http://schemas.microsoft.com/office/drawing/2014/main" id="{B9F6B4B2-139C-B748-B782-79DA2C722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3581" y="5738812"/>
            <a:ext cx="504055" cy="276225"/>
          </a:xfrm>
        </p:spPr>
        <p:txBody>
          <a:bodyPr/>
          <a:lstStyle>
            <a:lvl1pPr>
              <a:defRPr kumimoj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‹#›</a:t>
            </a:fld>
            <a:endParaRPr lang="uk-UA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65"/>
            <a:ext cx="9721850" cy="4718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7469" tIns="48735" rIns="97469" bIns="48735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>
                <a:solidFill>
                  <a:prstClr val="white"/>
                </a:solidFill>
              </a:rPr>
              <a:t>按一下以編輯母片標題樣式</a:t>
            </a:r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85775" y="5673725"/>
            <a:ext cx="2268538" cy="325438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eaLnBrk="1" hangingPunct="1">
              <a:defRPr kumimoji="0" sz="1900" i="1">
                <a:solidFill>
                  <a:srgbClr val="59595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21051" y="5673725"/>
            <a:ext cx="3079750" cy="325438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ctr" eaLnBrk="1" hangingPunct="1">
              <a:defRPr kumimoji="0" sz="1300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189788" y="5681705"/>
            <a:ext cx="2297112" cy="327025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r" eaLnBrk="1" hangingPunct="1">
              <a:defRPr kumimoji="0" sz="1700" b="1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FB559757-EE76-443B-A192-B951FA58F610}" type="slidenum">
              <a:rPr lang="zh-TW" altLang="en-US"/>
              <a:t>‹#›</a:t>
            </a:fld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82" y="5718175"/>
            <a:ext cx="29876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271465" y="5503863"/>
            <a:ext cx="9183686" cy="25400"/>
          </a:xfrm>
          <a:prstGeom prst="rect">
            <a:avLst/>
          </a:prstGeom>
          <a:solidFill>
            <a:srgbClr val="C7C1B9"/>
          </a:solidFill>
          <a:ln>
            <a:noFill/>
          </a:ln>
        </p:spPr>
        <p:txBody>
          <a:bodyPr wrap="none" lIns="97469" tIns="48735" rIns="97469" bIns="48735" anchor="ctr"/>
          <a:lstStyle>
            <a:lvl1pPr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endParaRPr kumimoji="0" lang="zh-TW" altLang="zh-TW" sz="1300">
              <a:solidFill>
                <a:srgbClr val="000000"/>
              </a:solidFill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65"/>
            <a:ext cx="9721850" cy="4718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7469" tIns="48735" rIns="97469" bIns="48735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>
                <a:solidFill>
                  <a:prstClr val="white"/>
                </a:solidFill>
              </a:rPr>
              <a:t>按一下以編輯母片標題樣式</a:t>
            </a:r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65"/>
            <a:ext cx="9721850" cy="4718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7469" tIns="48735" rIns="97469" bIns="48735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>
                <a:solidFill>
                  <a:prstClr val="white"/>
                </a:solidFill>
              </a:rPr>
              <a:t>按一下以編輯母片標題樣式</a:t>
            </a:r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65"/>
            <a:ext cx="9721850" cy="4718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7469" tIns="48735" rIns="97469" bIns="48735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65"/>
            <a:ext cx="9721850" cy="4718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7469" tIns="48735" rIns="97469" bIns="48735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9721850" cy="477019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06" tIns="45703" rIns="91406" bIns="45703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5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85775" y="5673725"/>
            <a:ext cx="2268538" cy="325438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eaLnBrk="1" hangingPunct="1">
              <a:defRPr kumimoji="0" sz="1900" i="1">
                <a:solidFill>
                  <a:srgbClr val="59595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21051" y="5673725"/>
            <a:ext cx="3079750" cy="325438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ctr" eaLnBrk="1" hangingPunct="1">
              <a:defRPr kumimoji="0" sz="1300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189788" y="5681725"/>
            <a:ext cx="2297112" cy="327025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r" eaLnBrk="1" hangingPunct="1">
              <a:defRPr kumimoji="0" sz="1700" b="1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FB559757-EE76-443B-A192-B951FA58F610}" type="slidenum">
              <a:rPr lang="zh-TW" altLang="en-US"/>
              <a:t>‹#›</a:t>
            </a:fld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03" y="5718175"/>
            <a:ext cx="29876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271465" y="5503863"/>
            <a:ext cx="9183686" cy="25400"/>
          </a:xfrm>
          <a:prstGeom prst="rect">
            <a:avLst/>
          </a:prstGeom>
          <a:solidFill>
            <a:srgbClr val="C7C1B9"/>
          </a:solidFill>
          <a:ln>
            <a:noFill/>
          </a:ln>
        </p:spPr>
        <p:txBody>
          <a:bodyPr wrap="none" lIns="97469" tIns="48735" rIns="97469" bIns="48735" anchor="ctr"/>
          <a:lstStyle>
            <a:lvl1pPr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endParaRPr kumimoji="0" lang="zh-TW" altLang="zh-TW" sz="1300">
              <a:solidFill>
                <a:srgbClr val="000000"/>
              </a:solidFill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85775" y="5673725"/>
            <a:ext cx="2268538" cy="325438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eaLnBrk="1" hangingPunct="1">
              <a:defRPr kumimoji="0" sz="1900" i="1">
                <a:solidFill>
                  <a:srgbClr val="59595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21051" y="5673725"/>
            <a:ext cx="3079750" cy="325438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ctr" eaLnBrk="1" hangingPunct="1">
              <a:defRPr kumimoji="0" sz="1300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189788" y="5681725"/>
            <a:ext cx="2297112" cy="327025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r" eaLnBrk="1" hangingPunct="1">
              <a:defRPr kumimoji="0" sz="1700" b="1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FB559757-EE76-443B-A192-B951FA58F610}" type="slidenum">
              <a:rPr lang="zh-TW" altLang="en-US"/>
              <a:t>‹#›</a:t>
            </a:fld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03" y="5718175"/>
            <a:ext cx="29876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271465" y="5503863"/>
            <a:ext cx="9183686" cy="25400"/>
          </a:xfrm>
          <a:prstGeom prst="rect">
            <a:avLst/>
          </a:prstGeom>
          <a:solidFill>
            <a:srgbClr val="C7C1B9"/>
          </a:solidFill>
          <a:ln>
            <a:noFill/>
          </a:ln>
        </p:spPr>
        <p:txBody>
          <a:bodyPr wrap="none" lIns="97469" tIns="48735" rIns="97469" bIns="48735" anchor="ctr"/>
          <a:lstStyle>
            <a:lvl1pPr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endParaRPr kumimoji="0" lang="zh-TW" altLang="zh-TW" sz="1300">
              <a:solidFill>
                <a:srgbClr val="000000"/>
              </a:solidFill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65"/>
            <a:ext cx="9721850" cy="4718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6748" tIns="48374" rIns="96748" bIns="48374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sz="2485" dirty="0"/>
              <a:t>按一下以編輯母片標題樣式</a:t>
            </a:r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9721850" cy="474026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729" tIns="45364" rIns="90729" bIns="45364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485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18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1305" indent="-28130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65810" indent="-28130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07135" indent="-23939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•"/>
        <a:defRPr sz="1685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90370" indent="-23939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–"/>
        <a:defRPr sz="149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74875" indent="-23939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»"/>
        <a:defRPr lang="zh-TW" altLang="en-US" sz="149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60650" indent="-242570" algn="l" defTabSz="966470" rtl="0" eaLnBrk="1" latinLnBrk="0" hangingPunct="1">
        <a:spcBef>
          <a:spcPts val="95"/>
        </a:spcBef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+mn-ea"/>
          <a:cs typeface="+mn-cs"/>
        </a:defRPr>
      </a:lvl6pPr>
      <a:lvl7pPr marL="3144520" indent="-242570" algn="l" defTabSz="966470" rtl="0" eaLnBrk="1" latinLnBrk="0" hangingPunct="1">
        <a:spcBef>
          <a:spcPts val="95"/>
        </a:spcBef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+mn-ea"/>
          <a:cs typeface="+mn-cs"/>
        </a:defRPr>
      </a:lvl7pPr>
      <a:lvl8pPr marL="3628390" indent="-242570" algn="l" defTabSz="966470" rtl="0" eaLnBrk="1" latinLnBrk="0" hangingPunct="1">
        <a:spcBef>
          <a:spcPts val="95"/>
        </a:spcBef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+mn-ea"/>
          <a:cs typeface="+mn-cs"/>
        </a:defRPr>
      </a:lvl8pPr>
      <a:lvl9pPr marL="4111625" indent="-242570" algn="l" defTabSz="966470" rtl="0" eaLnBrk="1" latinLnBrk="0" hangingPunct="1">
        <a:spcBef>
          <a:spcPts val="95"/>
        </a:spcBef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1pPr>
      <a:lvl2pPr marL="483235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450975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4pPr>
      <a:lvl5pPr marL="1934845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5pPr>
      <a:lvl6pPr marL="241808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6pPr>
      <a:lvl7pPr marL="2902585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7pPr>
      <a:lvl8pPr marL="338582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8pPr>
      <a:lvl9pPr marL="386969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6098" y="245145"/>
            <a:ext cx="8751353" cy="437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9" tIns="45725" rIns="91449" bIns="45725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6098" y="915449"/>
            <a:ext cx="8751353" cy="44011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9" tIns="45725" rIns="91449" bIns="45725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86092" y="5575861"/>
            <a:ext cx="2268432" cy="4250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9" tIns="45725" rIns="91449" bIns="45725" numCol="1" anchor="t" anchorCtr="0" compatLnSpc="1"/>
          <a:lstStyle>
            <a:lvl1pPr eaLnBrk="0" hangingPunct="0">
              <a:defRPr kumimoji="0" sz="1400">
                <a:latin typeface="Calibri" panose="020F0502020204030204"/>
                <a:ea typeface="Calibri" panose="020F0502020204030204"/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kumimoji="1" lang="zh-TW" altLang="en-US" dirty="0">
              <a:solidFill>
                <a:prstClr val="black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21632" y="5575861"/>
            <a:ext cx="3080274" cy="42509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9" tIns="45725" rIns="91449" bIns="45725" numCol="1" anchor="t" anchorCtr="0" compatLnSpc="1"/>
          <a:lstStyle>
            <a:lvl1pPr algn="ctr" eaLnBrk="0" hangingPunct="0">
              <a:defRPr kumimoji="0" sz="1400">
                <a:latin typeface="Calibri" panose="020F0502020204030204"/>
                <a:ea typeface="Calibri" panose="020F0502020204030204"/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kumimoji="1" lang="zh-TW" altLang="en-US" dirty="0">
              <a:solidFill>
                <a:prstClr val="black"/>
              </a:solidFill>
            </a:endParaRPr>
          </a:p>
        </p:txBody>
      </p:sp>
      <p:pic>
        <p:nvPicPr>
          <p:cNvPr id="1030" name="Picture 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239956" y="5718976"/>
            <a:ext cx="2987443" cy="21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271820" y="5505016"/>
            <a:ext cx="9185123" cy="25507"/>
          </a:xfrm>
          <a:prstGeom prst="rect">
            <a:avLst/>
          </a:prstGeom>
          <a:solidFill>
            <a:srgbClr val="C7C1B9"/>
          </a:solidFill>
          <a:ln w="9525">
            <a:noFill/>
            <a:miter lim="800000"/>
          </a:ln>
        </p:spPr>
        <p:txBody>
          <a:bodyPr wrap="none" lIns="91449" tIns="45725" rIns="91449" bIns="45725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zh-TW" sz="1200" dirty="0">
              <a:solidFill>
                <a:prstClr val="black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9293153" y="5751569"/>
            <a:ext cx="497908" cy="2975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9" tIns="45725" rIns="91449" bIns="45725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fld id="{A514C59A-BF9F-41A1-9CE7-9B697417247A}" type="slidenum">
              <a:rPr kumimoji="0" lang="en-US" altLang="zh-TW" sz="1000">
                <a:solidFill>
                  <a:srgbClr val="0066FF"/>
                </a:solidFill>
                <a:latin typeface="Calibri" panose="020F0502020204030204"/>
                <a:ea typeface="Calibri" panose="020F0502020204030204"/>
              </a:rPr>
              <a:t>‹#›</a:t>
            </a:fld>
            <a:endParaRPr kumimoji="0" lang="en-US" altLang="zh-TW" sz="1000" dirty="0">
              <a:solidFill>
                <a:srgbClr val="0066FF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600">
          <a:solidFill>
            <a:srgbClr val="5C585A"/>
          </a:solidFill>
          <a:latin typeface="Calibri" panose="020F0502020204030204"/>
          <a:ea typeface="Calibri" panose="020F0502020204030204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600">
          <a:solidFill>
            <a:srgbClr val="5C585A"/>
          </a:solidFill>
          <a:latin typeface="Myriad Pro" pitchFamily="34" charset="0"/>
          <a:ea typeface="新細明體" panose="02020500000000000000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600">
          <a:solidFill>
            <a:srgbClr val="5C585A"/>
          </a:solidFill>
          <a:latin typeface="Myriad Pro" pitchFamily="34" charset="0"/>
          <a:ea typeface="新細明體" panose="02020500000000000000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600">
          <a:solidFill>
            <a:srgbClr val="5C585A"/>
          </a:solidFill>
          <a:latin typeface="Myriad Pro" pitchFamily="34" charset="0"/>
          <a:ea typeface="新細明體" panose="02020500000000000000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600">
          <a:solidFill>
            <a:srgbClr val="5C585A"/>
          </a:solidFill>
          <a:latin typeface="Myriad Pro" pitchFamily="34" charset="0"/>
          <a:ea typeface="新細明體" panose="02020500000000000000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400">
          <a:solidFill>
            <a:srgbClr val="5C585A"/>
          </a:solidFill>
          <a:latin typeface="Myriad Pro" pitchFamily="34" charset="0"/>
          <a:ea typeface="新細明體" panose="02020500000000000000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400">
          <a:solidFill>
            <a:srgbClr val="5C585A"/>
          </a:solidFill>
          <a:latin typeface="Myriad Pro" pitchFamily="34" charset="0"/>
          <a:ea typeface="新細明體" panose="02020500000000000000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400">
          <a:solidFill>
            <a:srgbClr val="5C585A"/>
          </a:solidFill>
          <a:latin typeface="Myriad Pro" pitchFamily="34" charset="0"/>
          <a:ea typeface="新細明體" panose="02020500000000000000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400">
          <a:solidFill>
            <a:srgbClr val="5C585A"/>
          </a:solidFill>
          <a:latin typeface="Myriad Pro" pitchFamily="34" charset="0"/>
          <a:ea typeface="新細明體" panose="02020500000000000000" pitchFamily="18" charset="-12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accent2"/>
          </a:solidFill>
          <a:latin typeface="Calibri" panose="020F0502020204030204"/>
          <a:ea typeface="Calibri" panose="020F0502020204030204"/>
          <a:cs typeface="+mn-cs"/>
        </a:defRPr>
      </a:lvl1pPr>
      <a:lvl2pPr marL="711200" indent="-265430" algn="l" rtl="0" eaLnBrk="1" fontAlgn="base" hangingPunct="1">
        <a:spcBef>
          <a:spcPct val="20000"/>
        </a:spcBef>
        <a:spcAft>
          <a:spcPct val="0"/>
        </a:spcAft>
        <a:buChar char="–"/>
        <a:defRPr kumimoji="1" sz="1600">
          <a:solidFill>
            <a:srgbClr val="996600"/>
          </a:solidFill>
          <a:latin typeface="Calibri" panose="020F0502020204030204"/>
          <a:ea typeface="Calibri" panose="020F0502020204030204"/>
        </a:defRPr>
      </a:lvl2pPr>
      <a:lvl3pPr marL="1119505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1400">
          <a:solidFill>
            <a:srgbClr val="5C585A"/>
          </a:solidFill>
          <a:latin typeface="Calibri" panose="020F0502020204030204"/>
          <a:ea typeface="Calibri" panose="020F0502020204030204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Calibri" panose="020F0502020204030204"/>
          <a:ea typeface="Calibri" panose="020F0502020204030204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Calibri" panose="020F0502020204030204"/>
          <a:ea typeface="Calibri" panose="020F0502020204030204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j-lt"/>
          <a:ea typeface="+mn-ea"/>
        </a:defRPr>
      </a:lvl7pPr>
      <a:lvl8pPr marL="342963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j-lt"/>
          <a:ea typeface="+mn-ea"/>
        </a:defRPr>
      </a:lvl8pPr>
      <a:lvl9pPr marL="388683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21051" y="5673725"/>
            <a:ext cx="3079750" cy="325438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ctr" eaLnBrk="1" hangingPunct="1">
              <a:defRPr kumimoji="0" sz="1300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189788" y="5681725"/>
            <a:ext cx="2297112" cy="327025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r" eaLnBrk="1" hangingPunct="1">
              <a:defRPr kumimoji="0" sz="1700" b="1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FB559757-EE76-443B-A192-B951FA58F610}" type="slidenum">
              <a:rPr lang="zh-TW" altLang="en-US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65"/>
            <a:ext cx="9721850" cy="47185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96748" tIns="48374" rIns="96748" bIns="48374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sz="2485">
                <a:solidFill>
                  <a:prstClr val="white"/>
                </a:solidFill>
              </a:rPr>
              <a:t>按一下以編輯母片標題樣式</a:t>
            </a:r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9721850" cy="474026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729" tIns="45364" rIns="90729" bIns="45364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485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769359" y="0"/>
            <a:ext cx="952500" cy="276225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18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1305" indent="-28130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65810" indent="-28130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07135" indent="-23939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•"/>
        <a:defRPr sz="1685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90370" indent="-23939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–"/>
        <a:defRPr sz="149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74875" indent="-239395" algn="l" rtl="0" eaLnBrk="0" fontAlgn="base" hangingPunct="0">
        <a:spcBef>
          <a:spcPts val="95"/>
        </a:spcBef>
        <a:spcAft>
          <a:spcPct val="0"/>
        </a:spcAft>
        <a:buFont typeface="Arial" panose="020B0604020202020204" pitchFamily="34" charset="0"/>
        <a:buChar char="»"/>
        <a:defRPr lang="zh-TW" altLang="en-US" sz="149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60650" indent="-242570" algn="l" defTabSz="966470" rtl="0" eaLnBrk="1" latinLnBrk="0" hangingPunct="1">
        <a:spcBef>
          <a:spcPts val="95"/>
        </a:spcBef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+mn-ea"/>
          <a:cs typeface="+mn-cs"/>
        </a:defRPr>
      </a:lvl6pPr>
      <a:lvl7pPr marL="3144520" indent="-242570" algn="l" defTabSz="966470" rtl="0" eaLnBrk="1" latinLnBrk="0" hangingPunct="1">
        <a:spcBef>
          <a:spcPts val="95"/>
        </a:spcBef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+mn-ea"/>
          <a:cs typeface="+mn-cs"/>
        </a:defRPr>
      </a:lvl7pPr>
      <a:lvl8pPr marL="3628390" indent="-242570" algn="l" defTabSz="966470" rtl="0" eaLnBrk="1" latinLnBrk="0" hangingPunct="1">
        <a:spcBef>
          <a:spcPts val="95"/>
        </a:spcBef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+mn-ea"/>
          <a:cs typeface="+mn-cs"/>
        </a:defRPr>
      </a:lvl8pPr>
      <a:lvl9pPr marL="4111625" indent="-242570" algn="l" defTabSz="966470" rtl="0" eaLnBrk="1" latinLnBrk="0" hangingPunct="1">
        <a:spcBef>
          <a:spcPts val="95"/>
        </a:spcBef>
        <a:buFont typeface="Arial" panose="020B0604020202020204" pitchFamily="34" charset="0"/>
        <a:buChar char="•"/>
        <a:defRPr sz="20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1pPr>
      <a:lvl2pPr marL="483235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450975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4pPr>
      <a:lvl5pPr marL="1934845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5pPr>
      <a:lvl6pPr marL="241808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6pPr>
      <a:lvl7pPr marL="2902585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7pPr>
      <a:lvl8pPr marL="338582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8pPr>
      <a:lvl9pPr marL="3869690" algn="l" defTabSz="966470" rtl="0" eaLnBrk="1" latinLnBrk="0" hangingPunct="1">
        <a:defRPr sz="18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85776" y="244475"/>
            <a:ext cx="87503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85776" y="1003303"/>
            <a:ext cx="87503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85775" y="5673725"/>
            <a:ext cx="2268538" cy="325438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eaLnBrk="1" hangingPunct="1">
              <a:defRPr kumimoji="0" sz="1900" i="1">
                <a:solidFill>
                  <a:srgbClr val="59595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321051" y="5673725"/>
            <a:ext cx="3079750" cy="325438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ctr" eaLnBrk="1" hangingPunct="1">
              <a:defRPr kumimoji="0" sz="1300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189788" y="5681723"/>
            <a:ext cx="2297112" cy="327025"/>
          </a:xfrm>
          <a:prstGeom prst="rect">
            <a:avLst/>
          </a:prstGeom>
        </p:spPr>
        <p:txBody>
          <a:bodyPr vert="horz" wrap="square" lIns="97469" tIns="48735" rIns="97469" bIns="48735" numCol="1" anchor="ctr" anchorCtr="0" compatLnSpc="1"/>
          <a:lstStyle>
            <a:lvl1pPr algn="r" eaLnBrk="1" hangingPunct="1">
              <a:defRPr kumimoji="0" sz="1700" b="1">
                <a:solidFill>
                  <a:srgbClr val="898989"/>
                </a:solidFill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FB559757-EE76-443B-A192-B951FA58F610}" type="slidenum">
              <a:rPr lang="zh-TW" altLang="en-US"/>
              <a:t>‹#›</a:t>
            </a:fld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701" y="5718175"/>
            <a:ext cx="29876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271465" y="5503863"/>
            <a:ext cx="9183686" cy="25400"/>
          </a:xfrm>
          <a:prstGeom prst="rect">
            <a:avLst/>
          </a:prstGeom>
          <a:solidFill>
            <a:srgbClr val="C7C1B9"/>
          </a:solidFill>
          <a:ln>
            <a:noFill/>
          </a:ln>
        </p:spPr>
        <p:txBody>
          <a:bodyPr wrap="none" lIns="97469" tIns="48735" rIns="97469" bIns="48735" anchor="ctr"/>
          <a:lstStyle>
            <a:lvl1pPr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97472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>
              <a:defRPr/>
            </a:pPr>
            <a:endParaRPr kumimoji="0" lang="zh-TW" altLang="zh-TW" sz="1300">
              <a:solidFill>
                <a:srgbClr val="000000"/>
              </a:solidFill>
              <a:ea typeface="微軟正黑體" panose="020B0604030504040204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28384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771525" indent="-28384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216025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70307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190750" indent="-2413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lang="zh-TW" altLang="en-US" sz="150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68033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801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5060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2105" indent="-243840" algn="l" defTabSz="9740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04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472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177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649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4175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122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98900" algn="l" defTabSz="97409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/>
          <p:cNvSpPr txBox="1">
            <a:spLocks noChangeArrowheads="1"/>
          </p:cNvSpPr>
          <p:nvPr/>
        </p:nvSpPr>
        <p:spPr bwMode="auto">
          <a:xfrm>
            <a:off x="8067748" y="3708400"/>
            <a:ext cx="1034989" cy="30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0" tIns="52140" rIns="104280" bIns="5214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kumimoji="0" lang="en-US" altLang="zh-TW" sz="1300">
                <a:solidFill>
                  <a:schemeClr val="bg1"/>
                </a:solidFill>
                <a:latin typeface="Myriad Pro Light" pitchFamily="34" charset="0"/>
                <a:ea typeface="文鼎新細黑" pitchFamily="49" charset="-120"/>
              </a:rPr>
              <a:t>2014.11.20</a:t>
            </a:r>
            <a:endParaRPr lang="en-US" altLang="zh-TW" sz="1300">
              <a:solidFill>
                <a:schemeClr val="bg1"/>
              </a:solidFill>
              <a:latin typeface="Myriad Pro Light" pitchFamily="34" charset="0"/>
              <a:ea typeface="文鼎新細黑" pitchFamily="49" charset="-120"/>
            </a:endParaRPr>
          </a:p>
        </p:txBody>
      </p:sp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5365751" y="3937001"/>
            <a:ext cx="3763964" cy="53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0" tIns="52140" rIns="104280" bIns="5214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kumimoji="0" lang="en-US" altLang="zh-TW" sz="2800">
                <a:solidFill>
                  <a:srgbClr val="FFFFFF"/>
                </a:solidFill>
                <a:latin typeface="Myriad Pro Light" pitchFamily="34" charset="0"/>
                <a:ea typeface="微軟正黑體" panose="020B0604030504040204" pitchFamily="34" charset="-120"/>
              </a:rPr>
              <a:t>Project Name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7132638" y="4424365"/>
            <a:ext cx="1985962" cy="32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0" tIns="52140" rIns="104280" bIns="5214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kumimoji="0" lang="en-US" altLang="zh-TW" sz="1400">
                <a:solidFill>
                  <a:srgbClr val="FFFFFF"/>
                </a:solidFill>
                <a:latin typeface="Myriad Pro Light" pitchFamily="34" charset="0"/>
                <a:ea typeface="微軟正黑體" panose="020B0604030504040204" pitchFamily="34" charset="-120"/>
              </a:rPr>
              <a:t>By Your Name</a:t>
            </a:r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>
            <a:off x="8066475" y="3721106"/>
            <a:ext cx="1047364" cy="30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0" tIns="52140" rIns="104280" bIns="5214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kumimoji="0" lang="en-US" altLang="zh-TW" sz="1300">
                <a:solidFill>
                  <a:schemeClr val="bg1"/>
                </a:solidFill>
                <a:latin typeface="Myriad Pro Light" pitchFamily="34" charset="0"/>
                <a:ea typeface="文鼎新細黑" pitchFamily="49" charset="-120"/>
              </a:rPr>
              <a:t>2014.12.03</a:t>
            </a:r>
            <a:endParaRPr lang="en-US" altLang="zh-TW" sz="1300">
              <a:solidFill>
                <a:schemeClr val="bg1"/>
              </a:solidFill>
              <a:latin typeface="Myriad Pro Light" pitchFamily="34" charset="0"/>
              <a:ea typeface="文鼎新細黑" pitchFamily="49" charset="-120"/>
            </a:endParaRPr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6167440" y="3949701"/>
            <a:ext cx="2973387" cy="53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0" tIns="52140" rIns="104280" bIns="5214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kumimoji="0" lang="en-US" altLang="zh-TW" sz="2800">
                <a:solidFill>
                  <a:srgbClr val="FFFFFF"/>
                </a:solidFill>
                <a:latin typeface="Myriad Pro Light" pitchFamily="34" charset="0"/>
                <a:ea typeface="微軟正黑體" panose="020B0604030504040204" pitchFamily="34" charset="-120"/>
              </a:rPr>
              <a:t>Project Name</a:t>
            </a:r>
          </a:p>
        </p:txBody>
      </p:sp>
      <p:sp>
        <p:nvSpPr>
          <p:cNvPr id="25607" name="Text Box 4"/>
          <p:cNvSpPr txBox="1">
            <a:spLocks noChangeArrowheads="1"/>
          </p:cNvSpPr>
          <p:nvPr/>
        </p:nvSpPr>
        <p:spPr bwMode="auto">
          <a:xfrm>
            <a:off x="7143816" y="4437063"/>
            <a:ext cx="1985963" cy="32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0" tIns="52140" rIns="104280" bIns="5214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kumimoji="0" lang="en-US" altLang="zh-TW" sz="1400">
                <a:solidFill>
                  <a:srgbClr val="FFFFFF"/>
                </a:solidFill>
                <a:latin typeface="Myriad Pro Light" pitchFamily="34" charset="0"/>
                <a:ea typeface="微軟正黑體" panose="020B0604030504040204" pitchFamily="34" charset="-120"/>
              </a:rPr>
              <a:t>By Your Name</a:t>
            </a:r>
          </a:p>
        </p:txBody>
      </p:sp>
      <p:sp>
        <p:nvSpPr>
          <p:cNvPr id="25608" name="Text Box 4"/>
          <p:cNvSpPr txBox="1">
            <a:spLocks noChangeArrowheads="1"/>
          </p:cNvSpPr>
          <p:nvPr/>
        </p:nvSpPr>
        <p:spPr bwMode="auto">
          <a:xfrm>
            <a:off x="8218874" y="3873501"/>
            <a:ext cx="1047364" cy="30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0" tIns="52140" rIns="104280" bIns="5214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kumimoji="0" lang="en-US" altLang="zh-TW" sz="1300">
                <a:solidFill>
                  <a:schemeClr val="bg1"/>
                </a:solidFill>
                <a:latin typeface="Myriad Pro Light" pitchFamily="34" charset="0"/>
                <a:ea typeface="文鼎新細黑" pitchFamily="49" charset="-120"/>
              </a:rPr>
              <a:t>2014.12.03</a:t>
            </a:r>
            <a:endParaRPr lang="en-US" altLang="zh-TW" sz="1300">
              <a:solidFill>
                <a:schemeClr val="bg1"/>
              </a:solidFill>
              <a:latin typeface="Myriad Pro Light" pitchFamily="34" charset="0"/>
              <a:ea typeface="文鼎新細黑" pitchFamily="49" charset="-120"/>
            </a:endParaRPr>
          </a:p>
        </p:txBody>
      </p:sp>
      <p:sp>
        <p:nvSpPr>
          <p:cNvPr id="25609" name="Text Box 4"/>
          <p:cNvSpPr txBox="1">
            <a:spLocks noChangeArrowheads="1"/>
          </p:cNvSpPr>
          <p:nvPr/>
        </p:nvSpPr>
        <p:spPr bwMode="auto">
          <a:xfrm>
            <a:off x="6309044" y="4110991"/>
            <a:ext cx="2973387" cy="536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0" tIns="52140" rIns="104280" bIns="5214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kumimoji="0" lang="en-US" altLang="zh-TW" sz="2800">
                <a:solidFill>
                  <a:srgbClr val="FFFFFF"/>
                </a:solidFill>
                <a:latin typeface="Myriad Pro Light" pitchFamily="34" charset="0"/>
                <a:ea typeface="微軟正黑體" panose="020B0604030504040204" pitchFamily="34" charset="-120"/>
              </a:rPr>
              <a:t>Project Name</a:t>
            </a:r>
          </a:p>
        </p:txBody>
      </p:sp>
      <p:sp>
        <p:nvSpPr>
          <p:cNvPr id="25611" name="Text Box 4"/>
          <p:cNvSpPr txBox="1">
            <a:spLocks noChangeArrowheads="1"/>
          </p:cNvSpPr>
          <p:nvPr/>
        </p:nvSpPr>
        <p:spPr bwMode="auto">
          <a:xfrm>
            <a:off x="7296216" y="4589465"/>
            <a:ext cx="1985963" cy="32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0" tIns="52140" rIns="104280" bIns="52140">
            <a:spAutoFit/>
          </a:bodyPr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r>
              <a:rPr kumimoji="0" lang="en-US" altLang="zh-TW" sz="1400">
                <a:solidFill>
                  <a:srgbClr val="FFFFFF"/>
                </a:solidFill>
                <a:latin typeface="Myriad Pro Light" pitchFamily="34" charset="0"/>
                <a:ea typeface="微軟正黑體" panose="020B0604030504040204" pitchFamily="34" charset="-120"/>
              </a:rPr>
              <a:t>By Your Name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664319" y="4638675"/>
            <a:ext cx="1438406" cy="6487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lnSpc>
                <a:spcPct val="90000"/>
              </a:lnSpc>
              <a:spcBef>
                <a:spcPts val="600"/>
              </a:spcBef>
            </a:pP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Frank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Cambria Math" panose="02040503050406030204" charset="0"/>
              <a:cs typeface="Cambria Math" panose="02040503050406030204" charset="0"/>
            </a:endParaRPr>
          </a:p>
          <a:p>
            <a:pPr algn="r" fontAlgn="auto">
              <a:lnSpc>
                <a:spcPct val="80000"/>
              </a:lnSpc>
              <a:spcBef>
                <a:spcPts val="600"/>
              </a:spcBef>
            </a:pP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anose="02040503050406030204" charset="0"/>
                <a:cs typeface="Cambria Math" panose="02040503050406030204" charset="0"/>
                <a:sym typeface="+mn-ea"/>
              </a:rPr>
              <a:t>March 7, 2021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58825" y="3415665"/>
            <a:ext cx="8382000" cy="981075"/>
          </a:xfrm>
          <a:prstGeom prst="rect">
            <a:avLst/>
          </a:prstGeom>
          <a:noFill/>
          <a:ln>
            <a:noFill/>
          </a:ln>
        </p:spPr>
        <p:txBody>
          <a:bodyPr wrap="square" lIns="104306" tIns="52153" rIns="104306" bIns="52153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" panose="02040503050406030204" charset="0"/>
                <a:ea typeface="微軟正黑體" panose="020B0604030504040204" pitchFamily="34" charset="-120"/>
                <a:cs typeface="Cambria" panose="02040503050406030204" charset="0"/>
              </a:rPr>
              <a:t>Weekly Report </a:t>
            </a:r>
          </a:p>
          <a:p>
            <a:pPr marL="0" marR="0" lvl="0" indent="0" algn="l" defTabSz="914400" rtl="0" ea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TW" sz="2400" b="1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mbria" panose="02040503050406030204" charset="0"/>
                <a:ea typeface="微軟正黑體" panose="020B0604030504040204" pitchFamily="34" charset="-120"/>
                <a:cs typeface="Cambria" panose="02040503050406030204" charset="0"/>
                <a:sym typeface="+mn-ea"/>
              </a:rPr>
              <a:t>- week 09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Time Task, Not In Queue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133" y="834407"/>
            <a:ext cx="4533319" cy="25199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06" y="834407"/>
            <a:ext cx="4533319" cy="2519999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0134" y="3354407"/>
            <a:ext cx="4533317" cy="2519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07" y="3354407"/>
            <a:ext cx="4533317" cy="25199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10</a:t>
            </a:fld>
            <a:endParaRPr lang="uk-UA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BB72D24-F247-BB44-AE32-4EC2DBD3D350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EVT_RGR_LVL1_CONFIG_REQUEST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曲線接點 15">
            <a:extLst>
              <a:ext uri="{FF2B5EF4-FFF2-40B4-BE49-F238E27FC236}">
                <a16:creationId xmlns:a16="http://schemas.microsoft.com/office/drawing/2014/main" id="{21696D68-AFF5-2643-9F7B-2C4F0A7BCBC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44589" y="1211427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EF12F3-9EB8-CB4B-AC22-324F525E4EED}"/>
              </a:ext>
            </a:extLst>
          </p:cNvPr>
          <p:cNvSpPr txBox="1"/>
          <p:nvPr/>
        </p:nvSpPr>
        <p:spPr>
          <a:xfrm>
            <a:off x="5474584" y="1176059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EVT_L1_MSG_INDICATION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曲線接點 22">
            <a:extLst>
              <a:ext uri="{FF2B5EF4-FFF2-40B4-BE49-F238E27FC236}">
                <a16:creationId xmlns:a16="http://schemas.microsoft.com/office/drawing/2014/main" id="{7F9DA1B3-287D-C34C-BE3F-D736F4A8D0F0}"/>
              </a:ext>
            </a:extLst>
          </p:cNvPr>
          <p:cNvCxnSpPr/>
          <p:nvPr/>
        </p:nvCxnSpPr>
        <p:spPr>
          <a:xfrm rot="10800000">
            <a:off x="7346793" y="1350974"/>
            <a:ext cx="1042525" cy="55759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線接點 24">
            <a:extLst>
              <a:ext uri="{FF2B5EF4-FFF2-40B4-BE49-F238E27FC236}">
                <a16:creationId xmlns:a16="http://schemas.microsoft.com/office/drawing/2014/main" id="{E51E090B-FBFF-7B45-AD28-7D652ACF7A19}"/>
              </a:ext>
            </a:extLst>
          </p:cNvPr>
          <p:cNvCxnSpPr/>
          <p:nvPr/>
        </p:nvCxnSpPr>
        <p:spPr>
          <a:xfrm rot="5400000" flipH="1" flipV="1">
            <a:off x="5461260" y="1716819"/>
            <a:ext cx="887562" cy="36004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92C81B-A9E1-184B-993F-3ABAA96DCC99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EVT_RGR_LVL1_CONFIG_REQUEST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7" name="曲線接點 26">
            <a:extLst>
              <a:ext uri="{FF2B5EF4-FFF2-40B4-BE49-F238E27FC236}">
                <a16:creationId xmlns:a16="http://schemas.microsoft.com/office/drawing/2014/main" id="{5FD4E2E4-D0C6-D546-8463-BB7FD39936E9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44589" y="3748564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F24585B-F9FA-2944-B43C-E6FD8C9CCFFA}"/>
              </a:ext>
            </a:extLst>
          </p:cNvPr>
          <p:cNvSpPr txBox="1"/>
          <p:nvPr/>
        </p:nvSpPr>
        <p:spPr>
          <a:xfrm>
            <a:off x="5332845" y="3850033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EVT_L1_MSG_INDICATION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9" name="曲線接點 28">
            <a:extLst>
              <a:ext uri="{FF2B5EF4-FFF2-40B4-BE49-F238E27FC236}">
                <a16:creationId xmlns:a16="http://schemas.microsoft.com/office/drawing/2014/main" id="{258D089D-9747-5B42-87FE-150287AB6E04}"/>
              </a:ext>
            </a:extLst>
          </p:cNvPr>
          <p:cNvCxnSpPr/>
          <p:nvPr/>
        </p:nvCxnSpPr>
        <p:spPr>
          <a:xfrm rot="10800000">
            <a:off x="7205054" y="4024948"/>
            <a:ext cx="1042525" cy="55759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線接點 29">
            <a:extLst>
              <a:ext uri="{FF2B5EF4-FFF2-40B4-BE49-F238E27FC236}">
                <a16:creationId xmlns:a16="http://schemas.microsoft.com/office/drawing/2014/main" id="{4F24F58B-5514-D842-9122-79CEAC8E2155}"/>
              </a:ext>
            </a:extLst>
          </p:cNvPr>
          <p:cNvCxnSpPr/>
          <p:nvPr/>
        </p:nvCxnSpPr>
        <p:spPr>
          <a:xfrm rot="5400000" flipH="1" flipV="1">
            <a:off x="5319521" y="4390793"/>
            <a:ext cx="887562" cy="36004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0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Non Real Time Task, Not In Queue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1473" y="834407"/>
            <a:ext cx="4530638" cy="2520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6" y="834407"/>
            <a:ext cx="4530638" cy="2520000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1474" y="3354407"/>
            <a:ext cx="4530636" cy="2519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7" y="3354407"/>
            <a:ext cx="4530636" cy="25199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11</a:t>
            </a:fld>
            <a:endParaRPr lang="uk-UA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BB72D24-F247-BB44-AE32-4EC2DBD3D350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16" name="曲線接點 15">
            <a:extLst>
              <a:ext uri="{FF2B5EF4-FFF2-40B4-BE49-F238E27FC236}">
                <a16:creationId xmlns:a16="http://schemas.microsoft.com/office/drawing/2014/main" id="{21696D68-AFF5-2643-9F7B-2C4F0A7BCBC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44589" y="1211427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92C81B-A9E1-184B-993F-3ABAA96DCC99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7" name="曲線接點 26">
            <a:extLst>
              <a:ext uri="{FF2B5EF4-FFF2-40B4-BE49-F238E27FC236}">
                <a16:creationId xmlns:a16="http://schemas.microsoft.com/office/drawing/2014/main" id="{5FD4E2E4-D0C6-D546-8463-BB7FD39936E9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44589" y="3748564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線接點 28">
            <a:extLst>
              <a:ext uri="{FF2B5EF4-FFF2-40B4-BE49-F238E27FC236}">
                <a16:creationId xmlns:a16="http://schemas.microsoft.com/office/drawing/2014/main" id="{258D089D-9747-5B42-87FE-150287AB6E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50988" y="2205741"/>
            <a:ext cx="3163397" cy="84916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9806CC7-418D-504C-997E-6FBCBE184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981" y="-64920"/>
            <a:ext cx="1354887" cy="1144330"/>
          </a:xfrm>
          <a:prstGeom prst="rect">
            <a:avLst/>
          </a:prstGeom>
        </p:spPr>
      </p:pic>
      <p:cxnSp>
        <p:nvCxnSpPr>
          <p:cNvPr id="23" name="曲線接點 22">
            <a:extLst>
              <a:ext uri="{FF2B5EF4-FFF2-40B4-BE49-F238E27FC236}">
                <a16:creationId xmlns:a16="http://schemas.microsoft.com/office/drawing/2014/main" id="{7F9DA1B3-287D-C34C-BE3F-D736F4A8D0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787551" y="1218344"/>
            <a:ext cx="411446" cy="7200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EF12F3-9EB8-CB4B-AC22-324F525E4EED}"/>
              </a:ext>
            </a:extLst>
          </p:cNvPr>
          <p:cNvSpPr txBox="1"/>
          <p:nvPr/>
        </p:nvSpPr>
        <p:spPr>
          <a:xfrm>
            <a:off x="5569241" y="322017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EVT_RLC_FLW_CTRL_INFO_INDICATION</a:t>
            </a:r>
          </a:p>
        </p:txBody>
      </p:sp>
      <p:cxnSp>
        <p:nvCxnSpPr>
          <p:cNvPr id="25" name="曲線接點 24">
            <a:extLst>
              <a:ext uri="{FF2B5EF4-FFF2-40B4-BE49-F238E27FC236}">
                <a16:creationId xmlns:a16="http://schemas.microsoft.com/office/drawing/2014/main" id="{E51E090B-FBFF-7B45-AD28-7D652ACF7A19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 flipH="1" flipV="1">
            <a:off x="7260954" y="-126716"/>
            <a:ext cx="16580" cy="1311774"/>
          </a:xfrm>
          <a:prstGeom prst="curvedConnector4">
            <a:avLst>
              <a:gd name="adj1" fmla="val -1378770"/>
              <a:gd name="adj2" fmla="val 897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3ACE060-D385-B24E-BDF8-7923ACA590E1}"/>
              </a:ext>
            </a:extLst>
          </p:cNvPr>
          <p:cNvSpPr txBox="1"/>
          <p:nvPr/>
        </p:nvSpPr>
        <p:spPr>
          <a:xfrm>
            <a:off x="8118457" y="354930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EVT_RLC_REQ_FLW_CTRL_INFO</a:t>
            </a:r>
          </a:p>
        </p:txBody>
      </p:sp>
      <p:cxnSp>
        <p:nvCxnSpPr>
          <p:cNvPr id="31" name="曲線接點 30">
            <a:extLst>
              <a:ext uri="{FF2B5EF4-FFF2-40B4-BE49-F238E27FC236}">
                <a16:creationId xmlns:a16="http://schemas.microsoft.com/office/drawing/2014/main" id="{B5D04748-1698-6241-945B-0D5343F978CB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8542725" y="4854"/>
            <a:ext cx="54329" cy="118536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77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Non Real Time Task, Not In Queue(2116)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1473" y="834407"/>
            <a:ext cx="4530638" cy="25199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6" y="834407"/>
            <a:ext cx="4530638" cy="2519999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1474" y="3354407"/>
            <a:ext cx="4530636" cy="25199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7" y="3354407"/>
            <a:ext cx="4530636" cy="2519998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12</a:t>
            </a:fld>
            <a:endParaRPr lang="uk-UA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BB72D24-F247-BB44-AE32-4EC2DBD3D350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16" name="曲線接點 15">
            <a:extLst>
              <a:ext uri="{FF2B5EF4-FFF2-40B4-BE49-F238E27FC236}">
                <a16:creationId xmlns:a16="http://schemas.microsoft.com/office/drawing/2014/main" id="{21696D68-AFF5-2643-9F7B-2C4F0A7BCBC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44589" y="1211427"/>
            <a:ext cx="1152128" cy="48112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92C81B-A9E1-184B-993F-3ABAA96DCC99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7" name="曲線接點 26">
            <a:extLst>
              <a:ext uri="{FF2B5EF4-FFF2-40B4-BE49-F238E27FC236}">
                <a16:creationId xmlns:a16="http://schemas.microsoft.com/office/drawing/2014/main" id="{5FD4E2E4-D0C6-D546-8463-BB7FD39936E9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44589" y="3748564"/>
            <a:ext cx="1152128" cy="536272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曲線接點 28">
            <a:extLst>
              <a:ext uri="{FF2B5EF4-FFF2-40B4-BE49-F238E27FC236}">
                <a16:creationId xmlns:a16="http://schemas.microsoft.com/office/drawing/2014/main" id="{258D089D-9747-5B42-87FE-150287AB6E04}"/>
              </a:ext>
            </a:extLst>
          </p:cNvPr>
          <p:cNvCxnSpPr>
            <a:cxnSpLocks/>
            <a:stCxn id="32" idx="0"/>
          </p:cNvCxnSpPr>
          <p:nvPr/>
        </p:nvCxnSpPr>
        <p:spPr>
          <a:xfrm rot="5400000" flipH="1" flipV="1">
            <a:off x="5776464" y="3040136"/>
            <a:ext cx="4172312" cy="18929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D9806CC7-418D-504C-997E-6FBCBE184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981" y="-64920"/>
            <a:ext cx="1354887" cy="1144330"/>
          </a:xfrm>
          <a:prstGeom prst="rect">
            <a:avLst/>
          </a:prstGeom>
        </p:spPr>
      </p:pic>
      <p:cxnSp>
        <p:nvCxnSpPr>
          <p:cNvPr id="23" name="曲線接點 22">
            <a:extLst>
              <a:ext uri="{FF2B5EF4-FFF2-40B4-BE49-F238E27FC236}">
                <a16:creationId xmlns:a16="http://schemas.microsoft.com/office/drawing/2014/main" id="{7F9DA1B3-287D-C34C-BE3F-D736F4A8D0F0}"/>
              </a:ext>
            </a:extLst>
          </p:cNvPr>
          <p:cNvCxnSpPr>
            <a:cxnSpLocks/>
            <a:stCxn id="21" idx="0"/>
          </p:cNvCxnSpPr>
          <p:nvPr/>
        </p:nvCxnSpPr>
        <p:spPr>
          <a:xfrm rot="16200000" flipV="1">
            <a:off x="7644586" y="1361311"/>
            <a:ext cx="715930" cy="9056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EF12F3-9EB8-CB4B-AC22-324F525E4EED}"/>
              </a:ext>
            </a:extLst>
          </p:cNvPr>
          <p:cNvSpPr txBox="1"/>
          <p:nvPr/>
        </p:nvSpPr>
        <p:spPr>
          <a:xfrm>
            <a:off x="5569241" y="322017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EVT_RLC_FLW_CTRL_INFO_INDICATION</a:t>
            </a:r>
          </a:p>
        </p:txBody>
      </p:sp>
      <p:cxnSp>
        <p:nvCxnSpPr>
          <p:cNvPr id="25" name="曲線接點 24">
            <a:extLst>
              <a:ext uri="{FF2B5EF4-FFF2-40B4-BE49-F238E27FC236}">
                <a16:creationId xmlns:a16="http://schemas.microsoft.com/office/drawing/2014/main" id="{E51E090B-FBFF-7B45-AD28-7D652ACF7A19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 flipH="1" flipV="1">
            <a:off x="7260954" y="-126716"/>
            <a:ext cx="16580" cy="1311774"/>
          </a:xfrm>
          <a:prstGeom prst="curvedConnector4">
            <a:avLst>
              <a:gd name="adj1" fmla="val -1378770"/>
              <a:gd name="adj2" fmla="val 897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3ACE060-D385-B24E-BDF8-7923ACA590E1}"/>
              </a:ext>
            </a:extLst>
          </p:cNvPr>
          <p:cNvSpPr txBox="1"/>
          <p:nvPr/>
        </p:nvSpPr>
        <p:spPr>
          <a:xfrm>
            <a:off x="8118457" y="354930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EVT_RLC_REQ_FLW_CTRL_INFO</a:t>
            </a:r>
          </a:p>
        </p:txBody>
      </p:sp>
      <p:cxnSp>
        <p:nvCxnSpPr>
          <p:cNvPr id="31" name="曲線接點 30">
            <a:extLst>
              <a:ext uri="{FF2B5EF4-FFF2-40B4-BE49-F238E27FC236}">
                <a16:creationId xmlns:a16="http://schemas.microsoft.com/office/drawing/2014/main" id="{B5D04748-1698-6241-945B-0D5343F978CB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>
            <a:off x="8542725" y="4854"/>
            <a:ext cx="54329" cy="118536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D4B081B-9848-3840-92B2-AA91A3772F1D}"/>
              </a:ext>
            </a:extLst>
          </p:cNvPr>
          <p:cNvSpPr/>
          <p:nvPr/>
        </p:nvSpPr>
        <p:spPr>
          <a:xfrm>
            <a:off x="7977205" y="1764556"/>
            <a:ext cx="141252" cy="216025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99DE559-2013-6F4E-8051-64ECDB2E903F}"/>
              </a:ext>
            </a:extLst>
          </p:cNvPr>
          <p:cNvSpPr/>
          <p:nvPr/>
        </p:nvSpPr>
        <p:spPr>
          <a:xfrm>
            <a:off x="7722691" y="5220940"/>
            <a:ext cx="90562" cy="107634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671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Non Real Time Task, Not In Queue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1474" y="834407"/>
            <a:ext cx="4530636" cy="25199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7" y="834407"/>
            <a:ext cx="4530636" cy="2519999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1474" y="3354407"/>
            <a:ext cx="4530636" cy="2519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7" y="3354407"/>
            <a:ext cx="4530636" cy="25199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13</a:t>
            </a:fld>
            <a:endParaRPr lang="uk-UA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92C81B-A9E1-184B-993F-3ABAA96DCC99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7" name="曲線接點 26">
            <a:extLst>
              <a:ext uri="{FF2B5EF4-FFF2-40B4-BE49-F238E27FC236}">
                <a16:creationId xmlns:a16="http://schemas.microsoft.com/office/drawing/2014/main" id="{5FD4E2E4-D0C6-D546-8463-BB7FD39936E9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44589" y="3748564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F8B9043-170A-1946-A131-074E74EC8C9B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0" name="曲線接點 19">
            <a:extLst>
              <a:ext uri="{FF2B5EF4-FFF2-40B4-BE49-F238E27FC236}">
                <a16:creationId xmlns:a16="http://schemas.microsoft.com/office/drawing/2014/main" id="{046B1B90-28FB-AE43-AD4A-BA70BB3041E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44589" y="1211427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34259DC-5FD2-124D-A000-6C005E5BFC21}"/>
              </a:ext>
            </a:extLst>
          </p:cNvPr>
          <p:cNvSpPr txBox="1"/>
          <p:nvPr/>
        </p:nvSpPr>
        <p:spPr>
          <a:xfrm>
            <a:off x="5669739" y="324229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EVT_KWU_DATA_REQUEST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8FE0EE-C990-4644-8DC8-E5DFA544D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921" y="40840"/>
            <a:ext cx="1311774" cy="1107918"/>
          </a:xfrm>
          <a:prstGeom prst="rect">
            <a:avLst/>
          </a:prstGeom>
        </p:spPr>
      </p:pic>
      <p:cxnSp>
        <p:nvCxnSpPr>
          <p:cNvPr id="32" name="曲線接點 31">
            <a:extLst>
              <a:ext uri="{FF2B5EF4-FFF2-40B4-BE49-F238E27FC236}">
                <a16:creationId xmlns:a16="http://schemas.microsoft.com/office/drawing/2014/main" id="{5F5F44F6-1D01-954C-9C00-774D6E50774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 flipH="1" flipV="1">
            <a:off x="7361452" y="-124504"/>
            <a:ext cx="16580" cy="1311774"/>
          </a:xfrm>
          <a:prstGeom prst="curvedConnector4">
            <a:avLst>
              <a:gd name="adj1" fmla="val -1378770"/>
              <a:gd name="adj2" fmla="val 897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DFC29FC8-6731-9D4C-80CB-95ABCF4D610C}"/>
              </a:ext>
            </a:extLst>
          </p:cNvPr>
          <p:cNvCxnSpPr>
            <a:cxnSpLocks/>
            <a:stCxn id="33" idx="2"/>
          </p:cNvCxnSpPr>
          <p:nvPr/>
        </p:nvCxnSpPr>
        <p:spPr>
          <a:xfrm rot="5400000">
            <a:off x="8674425" y="-219"/>
            <a:ext cx="54329" cy="1185368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8E2A58A-D083-9C4B-8694-55D975BC3195}"/>
              </a:ext>
            </a:extLst>
          </p:cNvPr>
          <p:cNvSpPr txBox="1"/>
          <p:nvPr/>
        </p:nvSpPr>
        <p:spPr>
          <a:xfrm>
            <a:off x="8250157" y="349857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EVT_NRUP_EGTPU_INDICATION</a:t>
            </a:r>
          </a:p>
        </p:txBody>
      </p:sp>
      <p:cxnSp>
        <p:nvCxnSpPr>
          <p:cNvPr id="21" name="曲線接點 20">
            <a:extLst>
              <a:ext uri="{FF2B5EF4-FFF2-40B4-BE49-F238E27FC236}">
                <a16:creationId xmlns:a16="http://schemas.microsoft.com/office/drawing/2014/main" id="{4694233A-4D60-4C46-B31B-145276B4676B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5638850" y="3000006"/>
            <a:ext cx="4288206" cy="58571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線接點 23">
            <a:extLst>
              <a:ext uri="{FF2B5EF4-FFF2-40B4-BE49-F238E27FC236}">
                <a16:creationId xmlns:a16="http://schemas.microsoft.com/office/drawing/2014/main" id="{CEFADD02-7F54-134B-9183-5191851566A0}"/>
              </a:ext>
            </a:extLst>
          </p:cNvPr>
          <p:cNvCxnSpPr>
            <a:cxnSpLocks/>
            <a:endCxn id="3" idx="2"/>
          </p:cNvCxnSpPr>
          <p:nvPr/>
        </p:nvCxnSpPr>
        <p:spPr>
          <a:xfrm rot="5400000" flipH="1" flipV="1">
            <a:off x="7274767" y="1899620"/>
            <a:ext cx="1551902" cy="5017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84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Non Real Time Task, Not In Queue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1473" y="834407"/>
            <a:ext cx="4530638" cy="25199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6" y="834407"/>
            <a:ext cx="4530638" cy="2519999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1474" y="3354407"/>
            <a:ext cx="4530636" cy="25199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7" y="3354407"/>
            <a:ext cx="4530636" cy="2519998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14</a:t>
            </a:fld>
            <a:endParaRPr lang="uk-UA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8ADDCD9-4C06-094C-9DAB-5C291BE0CA80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0" name="曲線接點 19">
            <a:extLst>
              <a:ext uri="{FF2B5EF4-FFF2-40B4-BE49-F238E27FC236}">
                <a16:creationId xmlns:a16="http://schemas.microsoft.com/office/drawing/2014/main" id="{44E52A64-E790-C748-8E15-0727675FC8B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44589" y="1211427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FBCA86C-7B4C-9648-94AA-2E3315E9DB2B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2" name="曲線接點 21">
            <a:extLst>
              <a:ext uri="{FF2B5EF4-FFF2-40B4-BE49-F238E27FC236}">
                <a16:creationId xmlns:a16="http://schemas.microsoft.com/office/drawing/2014/main" id="{3535CE93-69AD-2649-9E56-DB630DEACE9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44589" y="3748564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線接點 23">
            <a:extLst>
              <a:ext uri="{FF2B5EF4-FFF2-40B4-BE49-F238E27FC236}">
                <a16:creationId xmlns:a16="http://schemas.microsoft.com/office/drawing/2014/main" id="{A320F093-46BE-0747-A44D-4DBEE398E00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19184" y="2486711"/>
            <a:ext cx="3020186" cy="14401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8F9841DD-2FAF-2245-9984-B6F1C1460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981" y="-64920"/>
            <a:ext cx="1354887" cy="1144330"/>
          </a:xfrm>
          <a:prstGeom prst="rect">
            <a:avLst/>
          </a:prstGeom>
        </p:spPr>
      </p:pic>
      <p:cxnSp>
        <p:nvCxnSpPr>
          <p:cNvPr id="32" name="曲線接點 31">
            <a:extLst>
              <a:ext uri="{FF2B5EF4-FFF2-40B4-BE49-F238E27FC236}">
                <a16:creationId xmlns:a16="http://schemas.microsoft.com/office/drawing/2014/main" id="{76484292-26A5-BB41-AD35-FABC572C7C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91293" y="1154562"/>
            <a:ext cx="571915" cy="36004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008C542-801F-E64A-ABE9-31278053597A}"/>
              </a:ext>
            </a:extLst>
          </p:cNvPr>
          <p:cNvSpPr txBox="1"/>
          <p:nvPr/>
        </p:nvSpPr>
        <p:spPr>
          <a:xfrm>
            <a:off x="5569241" y="322017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EVT_RLC_FLW_CTRL_INFO_INDICATION</a:t>
            </a:r>
          </a:p>
        </p:txBody>
      </p: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28948930-B176-F441-B55E-F4C1119621CC}"/>
              </a:ext>
            </a:extLst>
          </p:cNvPr>
          <p:cNvCxnSpPr>
            <a:cxnSpLocks/>
            <a:stCxn id="33" idx="2"/>
          </p:cNvCxnSpPr>
          <p:nvPr/>
        </p:nvCxnSpPr>
        <p:spPr>
          <a:xfrm rot="5400000" flipH="1" flipV="1">
            <a:off x="7260954" y="-126716"/>
            <a:ext cx="16580" cy="1311774"/>
          </a:xfrm>
          <a:prstGeom prst="curvedConnector4">
            <a:avLst>
              <a:gd name="adj1" fmla="val -1378770"/>
              <a:gd name="adj2" fmla="val 897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2E80CDD-A79A-7943-9E61-7EDFD1A6FA78}"/>
              </a:ext>
            </a:extLst>
          </p:cNvPr>
          <p:cNvSpPr txBox="1"/>
          <p:nvPr/>
        </p:nvSpPr>
        <p:spPr>
          <a:xfrm>
            <a:off x="8118457" y="354930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EVT_RLC_REQ_FLW_CTRL_INFO</a:t>
            </a:r>
          </a:p>
        </p:txBody>
      </p: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C3DE8030-1C64-7646-8E4C-FDD62D6A07C0}"/>
              </a:ext>
            </a:extLst>
          </p:cNvPr>
          <p:cNvCxnSpPr>
            <a:cxnSpLocks/>
            <a:stCxn id="35" idx="2"/>
          </p:cNvCxnSpPr>
          <p:nvPr/>
        </p:nvCxnSpPr>
        <p:spPr>
          <a:xfrm rot="5400000">
            <a:off x="8542726" y="4855"/>
            <a:ext cx="54329" cy="118536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18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Non Real Time Task, Not In Queue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1474" y="834407"/>
            <a:ext cx="4530636" cy="25199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7" y="834407"/>
            <a:ext cx="4530636" cy="2519999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1475" y="3354407"/>
            <a:ext cx="4530634" cy="251999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8" y="3354407"/>
            <a:ext cx="4530634" cy="2519998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15</a:t>
            </a:fld>
            <a:endParaRPr lang="uk-UA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E8C43C6-A55B-C643-A6A8-AFF151AE009F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0" name="曲線接點 19">
            <a:extLst>
              <a:ext uri="{FF2B5EF4-FFF2-40B4-BE49-F238E27FC236}">
                <a16:creationId xmlns:a16="http://schemas.microsoft.com/office/drawing/2014/main" id="{DA6BFCB8-8F81-904B-A486-6196FE7EDA6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44589" y="1211427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6BE8D08-ADE8-A346-B412-C2E5446AC655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2" name="曲線接點 21">
            <a:extLst>
              <a:ext uri="{FF2B5EF4-FFF2-40B4-BE49-F238E27FC236}">
                <a16:creationId xmlns:a16="http://schemas.microsoft.com/office/drawing/2014/main" id="{60F71DA5-5C71-CD46-A969-1E2CF1DFBEC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44589" y="3748564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線接點 23">
            <a:extLst>
              <a:ext uri="{FF2B5EF4-FFF2-40B4-BE49-F238E27FC236}">
                <a16:creationId xmlns:a16="http://schemas.microsoft.com/office/drawing/2014/main" id="{418C0018-F2E7-104F-8609-68A2734C74ED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31153" y="2774744"/>
            <a:ext cx="3524243" cy="7201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BBC52A42-78F9-1B44-9379-BC3C36BAD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981" y="-64920"/>
            <a:ext cx="1354887" cy="1144330"/>
          </a:xfrm>
          <a:prstGeom prst="rect">
            <a:avLst/>
          </a:prstGeom>
        </p:spPr>
      </p:pic>
      <p:cxnSp>
        <p:nvCxnSpPr>
          <p:cNvPr id="32" name="曲線接點 31">
            <a:extLst>
              <a:ext uri="{FF2B5EF4-FFF2-40B4-BE49-F238E27FC236}">
                <a16:creationId xmlns:a16="http://schemas.microsoft.com/office/drawing/2014/main" id="{631CFA61-1CAF-174B-A840-7CE8A74F39B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19284" y="1442596"/>
            <a:ext cx="931955" cy="144016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0342CA7-82A0-2E46-9ACB-8DCC40DAA566}"/>
              </a:ext>
            </a:extLst>
          </p:cNvPr>
          <p:cNvSpPr txBox="1"/>
          <p:nvPr/>
        </p:nvSpPr>
        <p:spPr>
          <a:xfrm>
            <a:off x="5569241" y="322017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EVT_RLC_FLW_CTRL_INFO_INDICATION</a:t>
            </a:r>
          </a:p>
        </p:txBody>
      </p: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7606D335-0708-F446-9A8D-DE0B3F2BA815}"/>
              </a:ext>
            </a:extLst>
          </p:cNvPr>
          <p:cNvCxnSpPr>
            <a:cxnSpLocks/>
            <a:stCxn id="33" idx="2"/>
          </p:cNvCxnSpPr>
          <p:nvPr/>
        </p:nvCxnSpPr>
        <p:spPr>
          <a:xfrm rot="5400000" flipH="1" flipV="1">
            <a:off x="7260954" y="-126716"/>
            <a:ext cx="16580" cy="1311774"/>
          </a:xfrm>
          <a:prstGeom prst="curvedConnector4">
            <a:avLst>
              <a:gd name="adj1" fmla="val -1378770"/>
              <a:gd name="adj2" fmla="val 897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B76D71E-143E-0743-B819-BA369F325347}"/>
              </a:ext>
            </a:extLst>
          </p:cNvPr>
          <p:cNvSpPr txBox="1"/>
          <p:nvPr/>
        </p:nvSpPr>
        <p:spPr>
          <a:xfrm>
            <a:off x="8118457" y="354930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EVT_RLC_REQ_FLW_CTRL_INFO</a:t>
            </a:r>
          </a:p>
        </p:txBody>
      </p: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E887F8BB-40F6-E343-8951-B0D300766035}"/>
              </a:ext>
            </a:extLst>
          </p:cNvPr>
          <p:cNvCxnSpPr>
            <a:cxnSpLocks/>
            <a:stCxn id="35" idx="2"/>
          </p:cNvCxnSpPr>
          <p:nvPr/>
        </p:nvCxnSpPr>
        <p:spPr>
          <a:xfrm rot="5400000">
            <a:off x="8542726" y="4855"/>
            <a:ext cx="54329" cy="1185366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86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Non Real Time Task, Not In Queue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1474" y="834407"/>
            <a:ext cx="4530636" cy="25199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7" y="834407"/>
            <a:ext cx="4530636" cy="2519999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1474" y="3354407"/>
            <a:ext cx="4530636" cy="2519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7" y="3354407"/>
            <a:ext cx="4530636" cy="25199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16</a:t>
            </a:fld>
            <a:endParaRPr lang="uk-UA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5F8A2E-EB04-9E47-A5BD-ED446EBBF1A5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0" name="曲線接點 19">
            <a:extLst>
              <a:ext uri="{FF2B5EF4-FFF2-40B4-BE49-F238E27FC236}">
                <a16:creationId xmlns:a16="http://schemas.microsoft.com/office/drawing/2014/main" id="{FBA00D68-7605-5447-874D-493CAC56A24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44589" y="3748564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DA38B25-0A0B-154D-B780-99A6C0ABE467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rgbClr val="FF0000"/>
                </a:solidFill>
              </a:rPr>
              <a:t>EVT_OAM_DU_CONFIG</a:t>
            </a:r>
          </a:p>
        </p:txBody>
      </p:sp>
      <p:cxnSp>
        <p:nvCxnSpPr>
          <p:cNvPr id="22" name="曲線接點 21">
            <a:extLst>
              <a:ext uri="{FF2B5EF4-FFF2-40B4-BE49-F238E27FC236}">
                <a16:creationId xmlns:a16="http://schemas.microsoft.com/office/drawing/2014/main" id="{3FC3247E-4DBF-E34B-8BF8-D9C4F74BDE8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44589" y="1211427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C2C455-157F-9346-BC56-DDC62BDF6CD2}"/>
              </a:ext>
            </a:extLst>
          </p:cNvPr>
          <p:cNvSpPr txBox="1"/>
          <p:nvPr/>
        </p:nvSpPr>
        <p:spPr>
          <a:xfrm>
            <a:off x="5669739" y="324229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EVT_KWU_DATA_REQUEST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C7D505C1-78CC-4D4B-A46A-1910836D1A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921" y="40840"/>
            <a:ext cx="1311774" cy="1107918"/>
          </a:xfrm>
          <a:prstGeom prst="rect">
            <a:avLst/>
          </a:prstGeom>
        </p:spPr>
      </p:pic>
      <p:cxnSp>
        <p:nvCxnSpPr>
          <p:cNvPr id="32" name="曲線接點 31">
            <a:extLst>
              <a:ext uri="{FF2B5EF4-FFF2-40B4-BE49-F238E27FC236}">
                <a16:creationId xmlns:a16="http://schemas.microsoft.com/office/drawing/2014/main" id="{8B6ACC78-B6B4-CC49-AAA0-19A933546C95}"/>
              </a:ext>
            </a:extLst>
          </p:cNvPr>
          <p:cNvCxnSpPr>
            <a:cxnSpLocks/>
            <a:stCxn id="24" idx="2"/>
          </p:cNvCxnSpPr>
          <p:nvPr/>
        </p:nvCxnSpPr>
        <p:spPr>
          <a:xfrm rot="5400000" flipH="1" flipV="1">
            <a:off x="7361452" y="-124504"/>
            <a:ext cx="16580" cy="1311774"/>
          </a:xfrm>
          <a:prstGeom prst="curvedConnector4">
            <a:avLst>
              <a:gd name="adj1" fmla="val -1378770"/>
              <a:gd name="adj2" fmla="val 897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BA9EA93A-5EE2-3745-A46C-CE177220617D}"/>
              </a:ext>
            </a:extLst>
          </p:cNvPr>
          <p:cNvCxnSpPr>
            <a:cxnSpLocks/>
            <a:stCxn id="34" idx="2"/>
          </p:cNvCxnSpPr>
          <p:nvPr/>
        </p:nvCxnSpPr>
        <p:spPr>
          <a:xfrm rot="5400000">
            <a:off x="8674426" y="-218"/>
            <a:ext cx="54328" cy="1185367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EB67CBC-C8B5-304D-9081-BCE0D336167A}"/>
              </a:ext>
            </a:extLst>
          </p:cNvPr>
          <p:cNvSpPr txBox="1"/>
          <p:nvPr/>
        </p:nvSpPr>
        <p:spPr>
          <a:xfrm>
            <a:off x="8250157" y="349857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800" dirty="0">
                <a:solidFill>
                  <a:srgbClr val="FF0000"/>
                </a:solidFill>
              </a:rPr>
              <a:t>EVT_NRUP_EGTPU_INDICATION</a:t>
            </a:r>
          </a:p>
        </p:txBody>
      </p:sp>
      <p:cxnSp>
        <p:nvCxnSpPr>
          <p:cNvPr id="35" name="曲線接點 34">
            <a:extLst>
              <a:ext uri="{FF2B5EF4-FFF2-40B4-BE49-F238E27FC236}">
                <a16:creationId xmlns:a16="http://schemas.microsoft.com/office/drawing/2014/main" id="{2B5D54D9-9EEA-8D40-B70B-84EFF808A8D4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H="1" flipV="1">
            <a:off x="5638850" y="3000006"/>
            <a:ext cx="4288206" cy="58571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18F9833C-D9EE-B04E-A498-82BA29198C18}"/>
              </a:ext>
            </a:extLst>
          </p:cNvPr>
          <p:cNvCxnSpPr>
            <a:cxnSpLocks/>
            <a:endCxn id="31" idx="2"/>
          </p:cNvCxnSpPr>
          <p:nvPr/>
        </p:nvCxnSpPr>
        <p:spPr>
          <a:xfrm rot="5400000" flipH="1" flipV="1">
            <a:off x="7096572" y="1721424"/>
            <a:ext cx="1551902" cy="40657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921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Time Task, In Queue</a:t>
            </a:r>
            <a:endParaRPr kumimoji="1" lang="zh-TW" alt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17</a:t>
            </a:fld>
            <a:endParaRPr lang="uk-UA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8DD97EA8-534A-6346-8D00-9793644C8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" y="1241183"/>
            <a:ext cx="3888740" cy="216296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F58D158-F6D9-B14E-BB6E-96A610126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95" y="1255311"/>
            <a:ext cx="3863340" cy="214884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179D00D-955C-8743-9E92-ED7C7573E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658" y="1236669"/>
            <a:ext cx="3888740" cy="216296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57029F41-CA60-494A-88E8-15C87747D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" y="3443535"/>
            <a:ext cx="3888740" cy="216296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ACA39BC-9BA9-094F-993E-99B6D8B9C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95" y="3443535"/>
            <a:ext cx="3888740" cy="2162968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777F98D-47D8-6941-828E-3A9E1654B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44" y="3443535"/>
            <a:ext cx="3888740" cy="216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0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Time Task, In Queue</a:t>
            </a:r>
            <a:endParaRPr kumimoji="1" lang="zh-TW" alt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18</a:t>
            </a:fld>
            <a:endParaRPr lang="uk-UA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2923A02-0F72-6441-ABA1-08AEDE58D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89" y="1241183"/>
            <a:ext cx="3888740" cy="21629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5B2106E-7F13-7247-8C1D-C29FBB60F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2995" y="1255311"/>
            <a:ext cx="3863340" cy="214884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A1742E6-BB21-904A-8F41-A5DA44DE4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4658" y="1236669"/>
            <a:ext cx="3888740" cy="216296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AF1C8BF-8D6B-7242-9AA8-1C2C385BB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1" y="3443535"/>
            <a:ext cx="3888740" cy="216296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4B7F8C9-B65D-4849-8383-FD0F2A3E1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595" y="3443535"/>
            <a:ext cx="3888740" cy="216296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A24CD9A-3B96-C147-9027-80E28E120B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9644" y="3443535"/>
            <a:ext cx="3888740" cy="21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3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Non Real Time Task, In Queue</a:t>
            </a:r>
            <a:endParaRPr kumimoji="1" lang="zh-TW" alt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19</a:t>
            </a:fld>
            <a:endParaRPr lang="uk-UA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E7813C5-8123-CB41-9DF4-1374FC1A1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4" y="1006926"/>
            <a:ext cx="3891790" cy="216466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613AEE1-D1B7-FA45-B524-2A0AC79B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57" y="1119642"/>
            <a:ext cx="3891790" cy="216466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C183538-0EDE-F54C-BF9E-A7FDC3B7A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592" y="1119642"/>
            <a:ext cx="3891790" cy="216466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8012721-B064-484C-A791-3FF3F462C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4" y="3226748"/>
            <a:ext cx="3891790" cy="216466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723BE6A-41B3-F64D-BF5F-483C4DC76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57" y="3226747"/>
            <a:ext cx="3891790" cy="216466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45A25A1-CF33-FD4F-9754-EECF6E76E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380" y="3202880"/>
            <a:ext cx="3891790" cy="216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4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Daily Plan</a:t>
            </a:r>
          </a:p>
        </p:txBody>
      </p:sp>
      <p:graphicFrame>
        <p:nvGraphicFramePr>
          <p:cNvPr id="4" name="圓桌 3"/>
          <p:cNvGraphicFramePr/>
          <p:nvPr/>
        </p:nvGraphicFramePr>
        <p:xfrm>
          <a:off x="264795" y="1173480"/>
          <a:ext cx="897064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2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2月21日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2月22日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2月23日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2月24日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2月25日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10~11 am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</a:rPr>
                        <a:t>一週報告整理</a:t>
                      </a:r>
                      <a:endParaRPr lang="zh-CN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Prepare logs add forTA testing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(but our n79 RU is crash so this item is pending now)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Remove PMI and DL codebook test (Method1 and Method 2)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Initial test about 2 CSI report config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CSI 2T/4T test based on Method 2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</a:rPr>
                        <a:t>一週報告整理</a:t>
                      </a:r>
                      <a:endParaRPr lang="zh-CN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11~12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14~15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Weekly meeting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CSI 2 port failure check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RRC message meaning check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Remove PMI and DL codebook test (Method 1)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CSI 2T/4T test based on Method 2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Log check and analyze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Log check and analyze</a:t>
                      </a: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Working Items 統整, 數據/logs有缺少的部分再加強&amp;補上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(實驗紀錄簿填寫)</a:t>
                      </a:r>
                      <a:endParaRPr lang="zh-CN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15~16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16~17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(Ongoing) Throughput when enable CSI =&gt; Number of layers update from RI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log check and code trace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17~18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CSI resource check: with/without data &amp; simultaneousHARQ-ACK-CSI true/false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Throughput when enable CSI =&gt; Number of layers update from RI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log check and code trace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18~19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圓桌 4"/>
          <p:cNvGraphicFramePr/>
          <p:nvPr/>
        </p:nvGraphicFramePr>
        <p:xfrm>
          <a:off x="264795" y="3909695"/>
          <a:ext cx="8970010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2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2月28日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3月1日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3月2日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3月3日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3月4日</a:t>
                      </a:r>
                      <a:endParaRPr lang="zh-CN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10~11 am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Throughput when enable CSI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DL LA: CQI based MCS update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Number of layers update according to RI value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(trigger flag and value change)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Test 2 set of CSI report config</a:t>
                      </a:r>
                    </a:p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UE CSI report log v.s gNB decode status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TBD (based on 3/1 3/2 status)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TBD (based on 3/1 3/2 status)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11~12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14~15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一週報告整理</a:t>
                      </a: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- Working Items 統整, 數據/logs有缺少的部分再加強&amp;補上</a:t>
                      </a: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15~16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16~17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17~18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a typeface="微軟正黑體" panose="020B0604030504040204" pitchFamily="34" charset="-120"/>
                          <a:cs typeface="+mn-lt"/>
                        </a:rPr>
                        <a:t>18~19 pm</a:t>
                      </a:r>
                      <a:endParaRPr lang="en-US" altLang="en-US" sz="900" b="1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ea typeface="微軟正黑體" panose="020B0604030504040204" pitchFamily="34" charset="-120"/>
                        <a:cs typeface="+mn-lt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65430" y="805180"/>
            <a:ext cx="15849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ym typeface="+mn-ea"/>
              </a:rPr>
              <a:t>Plan This Week</a:t>
            </a:r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5430" y="3541395"/>
            <a:ext cx="16452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ym typeface="+mn-ea"/>
              </a:rPr>
              <a:t>Plan Next Week</a:t>
            </a:r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7E66D5B-7B8D-CD4F-B229-8E97CE84F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2</a:t>
            </a:fld>
            <a:endParaRPr lang="uk-UA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Non Real Time Task, In Queue</a:t>
            </a:r>
            <a:endParaRPr kumimoji="1" lang="zh-TW" alt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20</a:t>
            </a:fld>
            <a:endParaRPr lang="uk-UA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E7813C5-8123-CB41-9DF4-1374FC1A1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34" y="1006926"/>
            <a:ext cx="3891790" cy="216466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613AEE1-D1B7-FA45-B524-2A0AC79B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8757" y="1119642"/>
            <a:ext cx="3891790" cy="216466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C183538-0EDE-F54C-BF9E-A7FDC3B7A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592" y="1119642"/>
            <a:ext cx="3891790" cy="216466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8012721-B064-484C-A791-3FF3F462C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34" y="3226748"/>
            <a:ext cx="3891790" cy="216466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723BE6A-41B3-F64D-BF5F-483C4DC76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8757" y="3226747"/>
            <a:ext cx="3891790" cy="216466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45A25A1-CF33-FD4F-9754-EECF6E76E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3380" y="3202880"/>
            <a:ext cx="3891790" cy="216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9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C62D6-644D-E740-87C5-C13807AB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Current Status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96636C-1CF4-0B48-B8AC-AD588A75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Current Status</a:t>
            </a:r>
          </a:p>
          <a:p>
            <a:pPr lvl="1">
              <a:buFont typeface="Wingdings" pitchFamily="2" charset="2"/>
              <a:buChar char="n"/>
            </a:pPr>
            <a:r>
              <a:rPr kumimoji="1" lang="zh-TW" altLang="en-US" dirty="0"/>
              <a:t>分析</a:t>
            </a:r>
            <a:r>
              <a:rPr kumimoji="1" lang="en-US" altLang="zh-TW" dirty="0"/>
              <a:t>CPU</a:t>
            </a:r>
            <a:r>
              <a:rPr kumimoji="1" lang="zh-TW" altLang="en-US" dirty="0"/>
              <a:t>核心數增加時，事件的執行次數或平均執行時間是否有明顯下降</a:t>
            </a:r>
            <a:endParaRPr kumimoji="1" lang="en-US" altLang="zh-TW" dirty="0"/>
          </a:p>
          <a:p>
            <a:pPr lvl="1">
              <a:buFont typeface="Wingdings" pitchFamily="2" charset="2"/>
              <a:buChar char="n"/>
            </a:pPr>
            <a:r>
              <a:rPr kumimoji="1" lang="zh-TW" altLang="en-US" dirty="0"/>
              <a:t>分析</a:t>
            </a:r>
            <a:r>
              <a:rPr kumimoji="1" lang="en-US" altLang="zh-TW" dirty="0"/>
              <a:t>CPU</a:t>
            </a:r>
            <a:r>
              <a:rPr kumimoji="1" lang="zh-TW" altLang="en-US" dirty="0"/>
              <a:t>核心數增加時，在</a:t>
            </a:r>
            <a:r>
              <a:rPr kumimoji="1" lang="en-US" altLang="zh-TW" dirty="0"/>
              <a:t>queue</a:t>
            </a:r>
            <a:r>
              <a:rPr kumimoji="1" lang="zh-TW" altLang="en-US" dirty="0"/>
              <a:t>事件的平均等待時間是否有明顯下降</a:t>
            </a:r>
            <a:endParaRPr kumimoji="1" lang="en-US" altLang="zh-TW" dirty="0"/>
          </a:p>
          <a:p>
            <a:pPr marL="487680" lvl="1" indent="0">
              <a:buNone/>
            </a:pPr>
            <a:endParaRPr kumimoji="1" lang="en-US" altLang="zh-TW" dirty="0"/>
          </a:p>
          <a:p>
            <a:pPr lvl="1">
              <a:buFont typeface="Wingdings" pitchFamily="2" charset="2"/>
              <a:buChar char="Ø"/>
            </a:pPr>
            <a:r>
              <a:rPr kumimoji="1" lang="zh-TW" altLang="en-US" dirty="0"/>
              <a:t>控制變因</a:t>
            </a:r>
            <a:r>
              <a:rPr kumimoji="1" lang="en-US" altLang="zh-TW" dirty="0"/>
              <a:t>: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zh-TW" altLang="en-US" dirty="0"/>
              <a:t>測試環境</a:t>
            </a:r>
            <a:r>
              <a:rPr kumimoji="1" lang="en-US" altLang="zh-TW" dirty="0"/>
              <a:t>(Viavi)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dirty="0"/>
              <a:t>CPU</a:t>
            </a:r>
            <a:r>
              <a:rPr kumimoji="1" lang="zh-TW" altLang="en-US" dirty="0"/>
              <a:t>頻率</a:t>
            </a:r>
            <a:r>
              <a:rPr kumimoji="1" lang="en-US" altLang="zh-TW" dirty="0"/>
              <a:t>1.3GHz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dirty="0"/>
              <a:t>UE</a:t>
            </a:r>
            <a:r>
              <a:rPr kumimoji="1" lang="zh-TW" altLang="en-US" dirty="0"/>
              <a:t>個數</a:t>
            </a:r>
            <a:r>
              <a:rPr kumimoji="1" lang="en-US" altLang="zh-TW" dirty="0"/>
              <a:t>(1, 16, 32)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dirty="0"/>
              <a:t>UE</a:t>
            </a:r>
            <a:r>
              <a:rPr kumimoji="1" lang="zh-TW" altLang="en-US" dirty="0"/>
              <a:t>個數</a:t>
            </a:r>
            <a:r>
              <a:rPr kumimoji="1" lang="en-US" altLang="zh-TW" dirty="0"/>
              <a:t>/TTI(1, 4)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dirty="0"/>
              <a:t>Pool </a:t>
            </a:r>
            <a:r>
              <a:rPr kumimoji="1" lang="zh-TW" altLang="en-US" dirty="0"/>
              <a:t>個數</a:t>
            </a:r>
            <a:r>
              <a:rPr kumimoji="1" lang="en-US" altLang="zh-TW" dirty="0"/>
              <a:t>(1)</a:t>
            </a:r>
          </a:p>
          <a:p>
            <a:pPr marL="974725" lvl="2" indent="0">
              <a:buNone/>
            </a:pPr>
            <a:endParaRPr kumimoji="1" lang="en-US" altLang="zh-TW" dirty="0"/>
          </a:p>
          <a:p>
            <a:pPr lvl="1">
              <a:buFont typeface="Wingdings" pitchFamily="2" charset="2"/>
              <a:buChar char="Ø"/>
            </a:pPr>
            <a:r>
              <a:rPr kumimoji="1" lang="zh-TW" altLang="en-US" dirty="0"/>
              <a:t>操縱變因</a:t>
            </a:r>
            <a:r>
              <a:rPr kumimoji="1" lang="en-US" altLang="zh-TW" dirty="0"/>
              <a:t>: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dirty="0"/>
              <a:t>CPU</a:t>
            </a:r>
            <a:r>
              <a:rPr kumimoji="1" lang="zh-TW" altLang="en-US" dirty="0"/>
              <a:t>核心數</a:t>
            </a:r>
            <a:r>
              <a:rPr kumimoji="1" lang="en-US" altLang="zh-TW" dirty="0"/>
              <a:t>(2, 3)</a:t>
            </a:r>
          </a:p>
          <a:p>
            <a:pPr marL="1275080" lvl="2" indent="-342900">
              <a:buFont typeface="Wingdings" pitchFamily="2" charset="2"/>
              <a:buChar char="Ø"/>
            </a:pP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1B8AE3-0537-7843-A401-5D939D550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3</a:t>
            </a:fld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3803370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C62D6-644D-E740-87C5-C13807AB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Current Status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96636C-1CF4-0B48-B8AC-AD588A75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Observation Results</a:t>
            </a:r>
          </a:p>
          <a:p>
            <a:pPr marL="830580" lvl="1" indent="-342900">
              <a:buFont typeface="+mj-lt"/>
              <a:buAutoNum type="arabicParenR"/>
            </a:pPr>
            <a:r>
              <a:rPr kumimoji="1" lang="en-US" altLang="zh-TW" dirty="0"/>
              <a:t>Real Time Task Not In Queue(</a:t>
            </a:r>
            <a:r>
              <a:rPr kumimoji="1" lang="zh-TW" altLang="en-US" dirty="0"/>
              <a:t>根據</a:t>
            </a:r>
            <a:r>
              <a:rPr kumimoji="1" lang="en-US" altLang="zh-TW" dirty="0"/>
              <a:t>p7 ~ p10</a:t>
            </a:r>
            <a:r>
              <a:rPr kumimoji="1" lang="zh-TW" altLang="en-US" dirty="0"/>
              <a:t>的圖表觀察</a:t>
            </a:r>
            <a:r>
              <a:rPr kumimoji="1" lang="en-US" altLang="zh-TW" dirty="0"/>
              <a:t>)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dirty="0"/>
              <a:t>CPU</a:t>
            </a:r>
            <a:r>
              <a:rPr kumimoji="1" lang="zh-TW" altLang="en-US" dirty="0"/>
              <a:t>個數、</a:t>
            </a:r>
            <a:r>
              <a:rPr kumimoji="1" lang="en-US" altLang="zh-TW" dirty="0"/>
              <a:t>UE</a:t>
            </a:r>
            <a:r>
              <a:rPr kumimoji="1" lang="zh-TW" altLang="en-US" dirty="0"/>
              <a:t>個數</a:t>
            </a:r>
            <a:r>
              <a:rPr kumimoji="1" lang="en-US" altLang="zh-TW" dirty="0"/>
              <a:t>/TTI</a:t>
            </a:r>
            <a:r>
              <a:rPr kumimoji="1" lang="zh-TW" altLang="en-US" dirty="0"/>
              <a:t>、</a:t>
            </a:r>
            <a:r>
              <a:rPr kumimoji="1" lang="en-US" altLang="zh-TW" dirty="0"/>
              <a:t>UE</a:t>
            </a:r>
            <a:r>
              <a:rPr kumimoji="1" lang="zh-TW" altLang="en-US" dirty="0"/>
              <a:t>個數皆對</a:t>
            </a:r>
            <a:r>
              <a:rPr kumimoji="1" lang="en-US" altLang="zh-TW" dirty="0"/>
              <a:t>real time</a:t>
            </a:r>
            <a:r>
              <a:rPr kumimoji="1" lang="zh-TW" altLang="en-US" dirty="0"/>
              <a:t>事件的平均執行時間及執行次數並未有明顯的差異</a:t>
            </a:r>
            <a:endParaRPr kumimoji="1" lang="en-US" altLang="zh-TW" dirty="0"/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dirty="0"/>
              <a:t>EVT_RGR_LVL1_CONFIG_REQUEST</a:t>
            </a:r>
            <a:r>
              <a:rPr kumimoji="1" lang="zh-TW" altLang="en-US" dirty="0"/>
              <a:t>的平均執行時間最長</a:t>
            </a:r>
            <a:endParaRPr kumimoji="1" lang="en-US" altLang="zh-TW" dirty="0"/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dirty="0"/>
              <a:t>EVT_L1_MSG_INDICATION</a:t>
            </a:r>
            <a:r>
              <a:rPr kumimoji="1" lang="zh-TW" altLang="en-US" dirty="0"/>
              <a:t>執行次數最多</a:t>
            </a:r>
            <a:endParaRPr kumimoji="1" lang="en-US" altLang="zh-TW" dirty="0"/>
          </a:p>
          <a:p>
            <a:pPr marL="830580" lvl="1" indent="-342900">
              <a:buFont typeface="+mj-lt"/>
              <a:buAutoNum type="arabicParenR"/>
            </a:pPr>
            <a:r>
              <a:rPr kumimoji="1" lang="en-US" altLang="zh-TW" dirty="0"/>
              <a:t>Non Real Time Task Not In Queue(</a:t>
            </a:r>
            <a:r>
              <a:rPr kumimoji="1" lang="zh-TW" altLang="en-US" dirty="0"/>
              <a:t>根據</a:t>
            </a:r>
            <a:r>
              <a:rPr kumimoji="1" lang="en-US" altLang="zh-TW" dirty="0"/>
              <a:t>p11 ~ p13</a:t>
            </a:r>
            <a:r>
              <a:rPr kumimoji="1" lang="zh-TW" altLang="en-US" dirty="0"/>
              <a:t>的圖表觀察</a:t>
            </a:r>
            <a:r>
              <a:rPr kumimoji="1" lang="en-US" altLang="zh-TW" dirty="0"/>
              <a:t>)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dirty="0"/>
              <a:t>CPU</a:t>
            </a:r>
            <a:r>
              <a:rPr kumimoji="1" lang="zh-TW" altLang="en-US" dirty="0"/>
              <a:t>個數、</a:t>
            </a:r>
            <a:r>
              <a:rPr kumimoji="1" lang="en-US" altLang="zh-TW" dirty="0"/>
              <a:t>UE</a:t>
            </a:r>
            <a:r>
              <a:rPr kumimoji="1" lang="zh-TW" altLang="en-US" dirty="0"/>
              <a:t>個數</a:t>
            </a:r>
            <a:r>
              <a:rPr kumimoji="1" lang="en-US" altLang="zh-TW" dirty="0"/>
              <a:t>/TTI</a:t>
            </a:r>
            <a:r>
              <a:rPr kumimoji="1" lang="zh-TW" altLang="en-US" dirty="0"/>
              <a:t>、</a:t>
            </a:r>
            <a:r>
              <a:rPr kumimoji="1" lang="en-US" altLang="zh-TW" dirty="0"/>
              <a:t>UE</a:t>
            </a:r>
            <a:r>
              <a:rPr kumimoji="1" lang="zh-TW" altLang="en-US" dirty="0"/>
              <a:t>個數皆對</a:t>
            </a:r>
            <a:r>
              <a:rPr kumimoji="1" lang="en-US" altLang="zh-TW" dirty="0"/>
              <a:t>non real time</a:t>
            </a:r>
            <a:r>
              <a:rPr kumimoji="1" lang="zh-TW" altLang="en-US" dirty="0"/>
              <a:t>事件的平均執行時間及執行次數並未有明顯的差異，但皆比</a:t>
            </a:r>
            <a:r>
              <a:rPr kumimoji="1" lang="en-US" altLang="zh-TW" dirty="0"/>
              <a:t>real time</a:t>
            </a:r>
            <a:r>
              <a:rPr kumimoji="1" lang="zh-TW" altLang="en-US" dirty="0"/>
              <a:t>的事件多</a:t>
            </a:r>
            <a:endParaRPr kumimoji="1" lang="en-US" altLang="zh-TW" dirty="0"/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dirty="0"/>
              <a:t>EVT_OAM_DU_CONFIG</a:t>
            </a:r>
            <a:r>
              <a:rPr kumimoji="1" lang="zh-TW" altLang="en-US" dirty="0"/>
              <a:t>的平均執行時間最長</a:t>
            </a:r>
            <a:endParaRPr kumimoji="1" lang="en-US" altLang="zh-TW" dirty="0"/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lang="en" altLang="zh-TW" dirty="0"/>
              <a:t>EVT_RLC_FLW_CTRL_INFO_INDICATION</a:t>
            </a:r>
            <a:r>
              <a:rPr lang="zh-TW" altLang="en-US" dirty="0"/>
              <a:t>及</a:t>
            </a:r>
            <a:r>
              <a:rPr lang="en" altLang="zh-TW" dirty="0"/>
              <a:t>EVT_RLC_REQ_FLW_CTRL_INFO</a:t>
            </a:r>
            <a:r>
              <a:rPr lang="zh-TW" altLang="en-US" dirty="0"/>
              <a:t>在</a:t>
            </a:r>
            <a:r>
              <a:rPr lang="en-US" altLang="zh-TW" dirty="0"/>
              <a:t>UE</a:t>
            </a:r>
            <a:r>
              <a:rPr lang="zh-TW" altLang="en-US" dirty="0"/>
              <a:t>個數為</a:t>
            </a:r>
            <a:r>
              <a:rPr lang="en-US" altLang="zh-TW" dirty="0"/>
              <a:t>1</a:t>
            </a:r>
            <a:r>
              <a:rPr lang="zh-TW" altLang="en-US" dirty="0"/>
              <a:t>及</a:t>
            </a:r>
            <a:r>
              <a:rPr lang="en-US" altLang="zh-TW" dirty="0"/>
              <a:t>16</a:t>
            </a:r>
            <a:r>
              <a:rPr kumimoji="1" lang="zh-TW" altLang="en-US" dirty="0"/>
              <a:t>執行次數最多</a:t>
            </a:r>
            <a:r>
              <a:rPr kumimoji="1" lang="en-US" altLang="zh-TW" dirty="0"/>
              <a:t>;</a:t>
            </a:r>
            <a:r>
              <a:rPr lang="en" altLang="zh-TW" dirty="0">
                <a:solidFill>
                  <a:srgbClr val="FF0000"/>
                </a:solidFill>
              </a:rPr>
              <a:t> </a:t>
            </a:r>
            <a:r>
              <a:rPr lang="en" altLang="zh-TW" dirty="0"/>
              <a:t>EVT_KWU_DATA_REQUEST</a:t>
            </a:r>
            <a:r>
              <a:rPr lang="zh-TW" altLang="en-US" dirty="0"/>
              <a:t>及</a:t>
            </a:r>
            <a:r>
              <a:rPr lang="en" altLang="zh-TW" dirty="0"/>
              <a:t>EVT_NRUP_EGTPU_INDICATION</a:t>
            </a:r>
            <a:r>
              <a:rPr lang="zh-TW" altLang="en-US" dirty="0"/>
              <a:t>在</a:t>
            </a:r>
            <a:r>
              <a:rPr lang="en-US" altLang="zh-TW" dirty="0"/>
              <a:t>UE</a:t>
            </a:r>
            <a:r>
              <a:rPr lang="zh-TW" altLang="en-US" dirty="0"/>
              <a:t>個數為</a:t>
            </a:r>
            <a:r>
              <a:rPr lang="en-US" altLang="zh-TW" dirty="0"/>
              <a:t>32</a:t>
            </a:r>
            <a:r>
              <a:rPr kumimoji="1" lang="zh-TW" altLang="en-US" dirty="0"/>
              <a:t>執行次數最多</a:t>
            </a:r>
            <a:endParaRPr lang="en" altLang="zh-TW" dirty="0"/>
          </a:p>
          <a:p>
            <a:pPr marL="830580" lvl="1" indent="-342900">
              <a:buFont typeface="+mj-lt"/>
              <a:buAutoNum type="arabicParenR"/>
            </a:pPr>
            <a:r>
              <a:rPr kumimoji="1" lang="en-US" altLang="zh-TW" dirty="0"/>
              <a:t> Real Time Task In Queue(</a:t>
            </a:r>
            <a:r>
              <a:rPr kumimoji="1" lang="zh-TW" altLang="en-US" dirty="0"/>
              <a:t>根據</a:t>
            </a:r>
            <a:r>
              <a:rPr kumimoji="1" lang="en-US" altLang="zh-TW" dirty="0"/>
              <a:t>p17 ~ p18</a:t>
            </a:r>
            <a:r>
              <a:rPr kumimoji="1" lang="zh-TW" altLang="en-US" dirty="0"/>
              <a:t>的圖表觀察</a:t>
            </a:r>
            <a:r>
              <a:rPr kumimoji="1" lang="en-US" altLang="zh-TW" dirty="0"/>
              <a:t>)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dirty="0"/>
              <a:t>CPU</a:t>
            </a:r>
            <a:r>
              <a:rPr kumimoji="1" lang="zh-TW" altLang="en-US" dirty="0"/>
              <a:t>個數、</a:t>
            </a:r>
            <a:r>
              <a:rPr kumimoji="1" lang="en-US" altLang="zh-TW" dirty="0"/>
              <a:t>UE</a:t>
            </a:r>
            <a:r>
              <a:rPr kumimoji="1" lang="zh-TW" altLang="en-US" dirty="0"/>
              <a:t>個數</a:t>
            </a:r>
            <a:r>
              <a:rPr kumimoji="1" lang="en-US" altLang="zh-TW" dirty="0"/>
              <a:t>/TTI</a:t>
            </a:r>
            <a:r>
              <a:rPr kumimoji="1" lang="zh-TW" altLang="en-US" dirty="0"/>
              <a:t>、</a:t>
            </a:r>
            <a:r>
              <a:rPr kumimoji="1" lang="en-US" altLang="zh-TW" dirty="0"/>
              <a:t>UE</a:t>
            </a:r>
            <a:r>
              <a:rPr kumimoji="1" lang="zh-TW" altLang="en-US" dirty="0"/>
              <a:t>個數皆對</a:t>
            </a:r>
            <a:r>
              <a:rPr kumimoji="1" lang="en-US" altLang="zh-TW" dirty="0"/>
              <a:t>real time</a:t>
            </a:r>
            <a:r>
              <a:rPr kumimoji="1" lang="zh-TW" altLang="en-US" dirty="0"/>
              <a:t>事件的平均執行時間並未有明顯的差異，且平均執行時間極少</a:t>
            </a:r>
            <a:endParaRPr kumimoji="1" lang="en-US" altLang="zh-TW" dirty="0"/>
          </a:p>
          <a:p>
            <a:pPr marL="830580" lvl="1" indent="-342900">
              <a:buFont typeface="+mj-lt"/>
              <a:buAutoNum type="arabicParenR"/>
            </a:pPr>
            <a:r>
              <a:rPr kumimoji="1" lang="en-US" altLang="zh-TW" dirty="0"/>
              <a:t> Non Real Time Task In Queue(</a:t>
            </a:r>
            <a:r>
              <a:rPr kumimoji="1" lang="zh-TW" altLang="en-US" dirty="0"/>
              <a:t>根據</a:t>
            </a:r>
            <a:r>
              <a:rPr kumimoji="1" lang="en-US" altLang="zh-TW" dirty="0"/>
              <a:t>p19 ~ p20</a:t>
            </a:r>
            <a:r>
              <a:rPr kumimoji="1" lang="zh-TW" altLang="en-US" dirty="0"/>
              <a:t>的圖表觀察</a:t>
            </a:r>
            <a:r>
              <a:rPr kumimoji="1" lang="en-US" altLang="zh-TW" dirty="0"/>
              <a:t>)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dirty="0"/>
              <a:t>CPU</a:t>
            </a:r>
            <a:r>
              <a:rPr kumimoji="1" lang="zh-TW" altLang="en-US" dirty="0"/>
              <a:t>個數、</a:t>
            </a:r>
            <a:r>
              <a:rPr kumimoji="1" lang="en-US" altLang="zh-TW" dirty="0"/>
              <a:t>UE</a:t>
            </a:r>
            <a:r>
              <a:rPr kumimoji="1" lang="zh-TW" altLang="en-US" dirty="0"/>
              <a:t>個數</a:t>
            </a:r>
            <a:r>
              <a:rPr kumimoji="1" lang="en-US" altLang="zh-TW" dirty="0"/>
              <a:t>/TTI</a:t>
            </a:r>
            <a:r>
              <a:rPr kumimoji="1" lang="zh-TW" altLang="en-US" dirty="0"/>
              <a:t>、</a:t>
            </a:r>
            <a:r>
              <a:rPr kumimoji="1" lang="en-US" altLang="zh-TW" dirty="0"/>
              <a:t>UE</a:t>
            </a:r>
            <a:r>
              <a:rPr kumimoji="1" lang="zh-TW" altLang="en-US" dirty="0"/>
              <a:t>個數皆對</a:t>
            </a:r>
            <a:r>
              <a:rPr kumimoji="1" lang="en-US" altLang="zh-TW" dirty="0"/>
              <a:t>non real time</a:t>
            </a:r>
            <a:r>
              <a:rPr kumimoji="1" lang="zh-TW" altLang="en-US" dirty="0"/>
              <a:t>事件的平均執行時間並未有明顯的差異，且平均執行時間大概介於</a:t>
            </a:r>
            <a:r>
              <a:rPr kumimoji="1" lang="en-US" altLang="zh-TW" dirty="0"/>
              <a:t>0.2</a:t>
            </a:r>
            <a:r>
              <a:rPr kumimoji="1" lang="zh-TW" altLang="en-US" dirty="0"/>
              <a:t>毫秒左有，但比</a:t>
            </a:r>
            <a:r>
              <a:rPr kumimoji="1" lang="en-US" altLang="zh-TW" dirty="0"/>
              <a:t>real time</a:t>
            </a:r>
            <a:r>
              <a:rPr kumimoji="1" lang="zh-TW" altLang="en-US" dirty="0"/>
              <a:t>多上不少</a:t>
            </a:r>
            <a:endParaRPr kumimoji="1" lang="en-US" altLang="zh-TW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en-US" altLang="zh-TW" dirty="0"/>
          </a:p>
          <a:p>
            <a:pPr marL="932180" lvl="2" indent="0">
              <a:buNone/>
            </a:pPr>
            <a:endParaRPr kumimoji="1" lang="en-US" altLang="zh-TW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en-US" altLang="zh-TW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zh-TW" altLang="en-US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en-US" altLang="zh-TW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zh-TW" altLang="en-US" dirty="0"/>
          </a:p>
          <a:p>
            <a:pPr marL="932180" lvl="2" indent="0">
              <a:buNone/>
            </a:pPr>
            <a:endParaRPr kumimoji="1" lang="en-US" altLang="zh-TW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en-US" alt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1B8AE3-0537-7843-A401-5D939D550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4</a:t>
            </a:fld>
            <a:endParaRPr lang="uk-UA" altLang="en-US" dirty="0"/>
          </a:p>
        </p:txBody>
      </p:sp>
    </p:spTree>
    <p:extLst>
      <p:ext uri="{BB962C8B-B14F-4D97-AF65-F5344CB8AC3E}">
        <p14:creationId xmlns:p14="http://schemas.microsoft.com/office/powerpoint/2010/main" val="402272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27661-C051-7442-9F3D-FD95ACCE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12D084E-365D-E944-8B15-C800B59CF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790943"/>
              </p:ext>
            </p:extLst>
          </p:nvPr>
        </p:nvGraphicFramePr>
        <p:xfrm>
          <a:off x="280988" y="798512"/>
          <a:ext cx="9159872" cy="4998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585">
                  <a:extLst>
                    <a:ext uri="{9D8B030D-6E8A-4147-A177-3AD203B41FA5}">
                      <a16:colId xmlns:a16="http://schemas.microsoft.com/office/drawing/2014/main" val="229750254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37584511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4152341532"/>
                    </a:ext>
                  </a:extLst>
                </a:gridCol>
                <a:gridCol w="6380135">
                  <a:extLst>
                    <a:ext uri="{9D8B030D-6E8A-4147-A177-3AD203B41FA5}">
                      <a16:colId xmlns:a16="http://schemas.microsoft.com/office/drawing/2014/main" val="1547758156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979223"/>
                  </a:ext>
                </a:extLst>
              </a:tr>
              <a:tr h="4582700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CPU Profile Study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sz="1900" dirty="0"/>
                    </a:p>
                    <a:p>
                      <a:r>
                        <a:rPr lang="en-US" altLang="zh-TW" sz="1200" dirty="0"/>
                        <a:t>3/7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sz="1200" dirty="0"/>
                        <a:t>Done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665681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F580B8-19E0-B045-B0AA-1AF234EDC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5</a:t>
            </a:fld>
            <a:endParaRPr lang="uk-UA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A731B43-0630-554A-B0D2-C278483EF7C7}"/>
              </a:ext>
            </a:extLst>
          </p:cNvPr>
          <p:cNvSpPr txBox="1">
            <a:spLocks/>
          </p:cNvSpPr>
          <p:nvPr/>
        </p:nvSpPr>
        <p:spPr bwMode="auto">
          <a:xfrm>
            <a:off x="3564781" y="1260501"/>
            <a:ext cx="4364232" cy="2160240"/>
          </a:xfrm>
          <a:prstGeom prst="rect">
            <a:avLst/>
          </a:prstGeom>
          <a:solidFill>
            <a:srgbClr val="CCCFD7"/>
          </a:solidFill>
          <a:ln>
            <a:noFill/>
          </a:ln>
        </p:spPr>
        <p:txBody>
          <a:bodyPr vert="horz" wrap="square" lIns="97469" tIns="48735" rIns="97469" bIns="48735" numCol="1" anchor="t" anchorCtr="0" compatLnSpc="1"/>
          <a:lstStyle>
            <a:lvl1pPr marL="283845" indent="-28384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771525" indent="-28384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21602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703070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TW" altLang="en-US" sz="12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190750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TW" altLang="en-US" sz="12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680335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8015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5060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2105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Current Status</a:t>
            </a:r>
          </a:p>
          <a:p>
            <a:pPr lvl="1">
              <a:buFont typeface="Wingdings" pitchFamily="2" charset="2"/>
              <a:buChar char="n"/>
            </a:pPr>
            <a:r>
              <a:rPr kumimoji="1" lang="zh-TW" altLang="en-US" sz="800" dirty="0"/>
              <a:t>分析</a:t>
            </a:r>
            <a:r>
              <a:rPr kumimoji="1" lang="en-US" altLang="zh-TW" sz="800" dirty="0"/>
              <a:t>CPU</a:t>
            </a:r>
            <a:r>
              <a:rPr kumimoji="1" lang="zh-TW" altLang="en-US" sz="800" dirty="0"/>
              <a:t>核心數增加時，事件的執行次數或平均執行時間是否有明顯下降</a:t>
            </a:r>
          </a:p>
          <a:p>
            <a:pPr lvl="1">
              <a:buFont typeface="Wingdings" pitchFamily="2" charset="2"/>
              <a:buChar char="n"/>
            </a:pPr>
            <a:r>
              <a:rPr kumimoji="1" lang="zh-TW" altLang="en-US" sz="800" dirty="0"/>
              <a:t>分析</a:t>
            </a:r>
            <a:r>
              <a:rPr kumimoji="1" lang="en-US" altLang="zh-TW" sz="800" dirty="0"/>
              <a:t>CPU</a:t>
            </a:r>
            <a:r>
              <a:rPr kumimoji="1" lang="zh-TW" altLang="en-US" sz="800" dirty="0"/>
              <a:t>核心數增加時，在</a:t>
            </a:r>
            <a:r>
              <a:rPr kumimoji="1" lang="en-US" altLang="zh-TW" sz="800" dirty="0"/>
              <a:t>queue</a:t>
            </a:r>
            <a:r>
              <a:rPr kumimoji="1" lang="zh-TW" altLang="en-US" sz="800" dirty="0"/>
              <a:t>事件的平均等待時間是否有明顯下降</a:t>
            </a:r>
          </a:p>
          <a:p>
            <a:pPr marL="487680" lvl="1" indent="0">
              <a:buFont typeface="Arial" panose="020B0604020202020204" pitchFamily="34" charset="0"/>
              <a:buNone/>
            </a:pPr>
            <a:endParaRPr kumimoji="1" lang="zh-TW" altLang="en-US" sz="800" dirty="0"/>
          </a:p>
          <a:p>
            <a:pPr lvl="1">
              <a:buFont typeface="Wingdings" pitchFamily="2" charset="2"/>
              <a:buChar char="Ø"/>
            </a:pPr>
            <a:r>
              <a:rPr kumimoji="1" lang="zh-TW" altLang="en-US" sz="800" dirty="0"/>
              <a:t>控制變因</a:t>
            </a:r>
            <a:r>
              <a:rPr kumimoji="1" lang="en-US" altLang="zh-TW" sz="800" dirty="0"/>
              <a:t>: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zh-TW" altLang="en-US" sz="800" dirty="0"/>
              <a:t>測試環境</a:t>
            </a:r>
            <a:r>
              <a:rPr kumimoji="1" lang="en-US" altLang="zh-TW" sz="800" dirty="0"/>
              <a:t>(Viavi)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sz="800" dirty="0"/>
              <a:t>CPU</a:t>
            </a:r>
            <a:r>
              <a:rPr kumimoji="1" lang="zh-TW" altLang="en-US" sz="800" dirty="0"/>
              <a:t>頻率</a:t>
            </a:r>
            <a:r>
              <a:rPr kumimoji="1" lang="en-US" altLang="zh-TW" sz="800" dirty="0"/>
              <a:t>1.3GHz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sz="800" dirty="0"/>
              <a:t>UE</a:t>
            </a:r>
            <a:r>
              <a:rPr kumimoji="1" lang="zh-TW" altLang="en-US" sz="800" dirty="0"/>
              <a:t>個數</a:t>
            </a:r>
            <a:r>
              <a:rPr kumimoji="1" lang="en-US" altLang="zh-TW" sz="800" dirty="0"/>
              <a:t>(1, 16, 32)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sz="800" dirty="0"/>
              <a:t>UE</a:t>
            </a:r>
            <a:r>
              <a:rPr kumimoji="1" lang="zh-TW" altLang="en-US" sz="800" dirty="0"/>
              <a:t>個數</a:t>
            </a:r>
            <a:r>
              <a:rPr kumimoji="1" lang="en-US" altLang="zh-TW" sz="800" dirty="0"/>
              <a:t>/TTI(1, 4)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sz="800" dirty="0"/>
              <a:t>Pool </a:t>
            </a:r>
            <a:r>
              <a:rPr kumimoji="1" lang="zh-TW" altLang="en-US" sz="800" dirty="0"/>
              <a:t>個數</a:t>
            </a:r>
            <a:r>
              <a:rPr kumimoji="1" lang="en-US" altLang="zh-TW" sz="800" dirty="0"/>
              <a:t>(1)</a:t>
            </a:r>
          </a:p>
          <a:p>
            <a:pPr marL="974725" lvl="2" indent="0">
              <a:buFont typeface="Arial" panose="020B0604020202020204" pitchFamily="34" charset="0"/>
              <a:buNone/>
            </a:pPr>
            <a:endParaRPr kumimoji="1" lang="en-US" altLang="zh-TW" sz="800" dirty="0"/>
          </a:p>
          <a:p>
            <a:pPr lvl="1">
              <a:buFont typeface="Wingdings" pitchFamily="2" charset="2"/>
              <a:buChar char="Ø"/>
            </a:pPr>
            <a:r>
              <a:rPr kumimoji="1" lang="zh-TW" altLang="en-US" sz="800" dirty="0"/>
              <a:t>操縱變因</a:t>
            </a:r>
            <a:r>
              <a:rPr kumimoji="1" lang="en-US" altLang="zh-TW" sz="800" dirty="0"/>
              <a:t>: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sz="800" dirty="0"/>
              <a:t>CPU</a:t>
            </a:r>
            <a:r>
              <a:rPr kumimoji="1" lang="zh-TW" altLang="en-US" sz="800" dirty="0"/>
              <a:t>核心數</a:t>
            </a:r>
            <a:r>
              <a:rPr kumimoji="1" lang="en-US" altLang="zh-TW" sz="800" dirty="0"/>
              <a:t>(2, 3)</a:t>
            </a:r>
          </a:p>
          <a:p>
            <a:pPr marL="1275080" lvl="2" indent="-342900">
              <a:buFont typeface="Wingdings" pitchFamily="2" charset="2"/>
              <a:buChar char="Ø"/>
            </a:pPr>
            <a:endParaRPr kumimoji="1" lang="en-US" altLang="zh-TW" sz="800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5FF68A3A-CCAE-AF42-98F0-7611BDC8F11D}"/>
              </a:ext>
            </a:extLst>
          </p:cNvPr>
          <p:cNvSpPr txBox="1">
            <a:spLocks/>
          </p:cNvSpPr>
          <p:nvPr/>
        </p:nvSpPr>
        <p:spPr bwMode="auto">
          <a:xfrm>
            <a:off x="3564781" y="3275437"/>
            <a:ext cx="5444352" cy="2362781"/>
          </a:xfrm>
          <a:prstGeom prst="rect">
            <a:avLst/>
          </a:prstGeom>
          <a:solidFill>
            <a:srgbClr val="CCCFD7"/>
          </a:solidFill>
          <a:ln>
            <a:noFill/>
          </a:ln>
        </p:spPr>
        <p:txBody>
          <a:bodyPr vert="horz" wrap="square" lIns="97469" tIns="48735" rIns="97469" bIns="48735" numCol="1" anchor="t" anchorCtr="0" compatLnSpc="1"/>
          <a:lstStyle>
            <a:lvl1pPr marL="283845" indent="-28384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771525" indent="-28384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21602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703070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TW" altLang="en-US" sz="12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190750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TW" altLang="en-US" sz="12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680335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8015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5060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2105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800" dirty="0"/>
              <a:t>Observation Results</a:t>
            </a:r>
          </a:p>
          <a:p>
            <a:pPr marL="830580" lvl="1" indent="-342900">
              <a:buFont typeface="+mj-lt"/>
              <a:buAutoNum type="arabicParenR"/>
            </a:pPr>
            <a:r>
              <a:rPr kumimoji="1" lang="en-US" altLang="zh-TW" sz="800" dirty="0"/>
              <a:t>Real Time Task Not In Queue(</a:t>
            </a:r>
            <a:r>
              <a:rPr kumimoji="1" lang="zh-TW" altLang="en-US" sz="800" dirty="0"/>
              <a:t>根據</a:t>
            </a:r>
            <a:r>
              <a:rPr kumimoji="1" lang="en-US" altLang="zh-TW" sz="800" dirty="0"/>
              <a:t>p7 ~ p10</a:t>
            </a:r>
            <a:r>
              <a:rPr kumimoji="1" lang="zh-TW" altLang="en-US" sz="800" dirty="0"/>
              <a:t>的圖表觀察</a:t>
            </a:r>
            <a:r>
              <a:rPr kumimoji="1" lang="en-US" altLang="zh-TW" sz="800" dirty="0"/>
              <a:t>)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sz="800" dirty="0"/>
              <a:t>CPU</a:t>
            </a:r>
            <a:r>
              <a:rPr kumimoji="1" lang="zh-TW" altLang="en-US" sz="800" dirty="0"/>
              <a:t>個數、</a:t>
            </a:r>
            <a:r>
              <a:rPr kumimoji="1" lang="en-US" altLang="zh-TW" sz="800" dirty="0"/>
              <a:t>UE</a:t>
            </a:r>
            <a:r>
              <a:rPr kumimoji="1" lang="zh-TW" altLang="en-US" sz="800" dirty="0"/>
              <a:t>個數</a:t>
            </a:r>
            <a:r>
              <a:rPr kumimoji="1" lang="en-US" altLang="zh-TW" sz="800" dirty="0"/>
              <a:t>/TTI</a:t>
            </a:r>
            <a:r>
              <a:rPr kumimoji="1" lang="en-US" sz="800" dirty="0"/>
              <a:t>、</a:t>
            </a:r>
            <a:r>
              <a:rPr kumimoji="1" lang="en-US" altLang="zh-TW" sz="800" dirty="0"/>
              <a:t>UE</a:t>
            </a:r>
            <a:r>
              <a:rPr kumimoji="1" lang="zh-TW" altLang="en-US" sz="800" dirty="0"/>
              <a:t>個數皆對</a:t>
            </a:r>
            <a:r>
              <a:rPr kumimoji="1" lang="en-US" altLang="zh-TW" sz="800" dirty="0"/>
              <a:t>real time</a:t>
            </a:r>
            <a:r>
              <a:rPr kumimoji="1" lang="zh-TW" altLang="en-US" sz="800" dirty="0"/>
              <a:t>事件的平均執行時間及執行次數並未有明顯的差異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sz="800" dirty="0"/>
              <a:t>EVT_RGR_LVL1_CONFIG_REQUEST</a:t>
            </a:r>
            <a:r>
              <a:rPr kumimoji="1" lang="zh-TW" altLang="en-US" sz="800" dirty="0"/>
              <a:t>的平均執行時間最長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sz="800" dirty="0"/>
              <a:t>EVT_L1_MSG_INDICATION</a:t>
            </a:r>
            <a:r>
              <a:rPr kumimoji="1" lang="zh-TW" altLang="en-US" sz="800" dirty="0"/>
              <a:t>執行次數最多</a:t>
            </a:r>
          </a:p>
          <a:p>
            <a:pPr marL="830580" lvl="1" indent="-342900">
              <a:buFont typeface="+mj-lt"/>
              <a:buAutoNum type="arabicParenR"/>
            </a:pPr>
            <a:r>
              <a:rPr kumimoji="1" lang="en-US" altLang="zh-TW" sz="800" dirty="0"/>
              <a:t>Non Real Time Task Not In Queue(</a:t>
            </a:r>
            <a:r>
              <a:rPr kumimoji="1" lang="zh-TW" altLang="en-US" sz="800" dirty="0"/>
              <a:t>根據</a:t>
            </a:r>
            <a:r>
              <a:rPr kumimoji="1" lang="en-US" altLang="zh-TW" sz="800" dirty="0"/>
              <a:t>p11 ~ p13</a:t>
            </a:r>
            <a:r>
              <a:rPr kumimoji="1" lang="zh-TW" altLang="en-US" sz="800" dirty="0"/>
              <a:t>的圖表觀察</a:t>
            </a:r>
            <a:r>
              <a:rPr kumimoji="1" lang="en-US" altLang="zh-TW" sz="800" dirty="0"/>
              <a:t>)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sz="800" dirty="0"/>
              <a:t>CPU</a:t>
            </a:r>
            <a:r>
              <a:rPr kumimoji="1" lang="zh-TW" altLang="en-US" sz="800" dirty="0"/>
              <a:t>個數、</a:t>
            </a:r>
            <a:r>
              <a:rPr kumimoji="1" lang="en-US" altLang="zh-TW" sz="800" dirty="0"/>
              <a:t>UE</a:t>
            </a:r>
            <a:r>
              <a:rPr kumimoji="1" lang="zh-TW" altLang="en-US" sz="800" dirty="0"/>
              <a:t>個數</a:t>
            </a:r>
            <a:r>
              <a:rPr kumimoji="1" lang="en-US" altLang="zh-TW" sz="800" dirty="0"/>
              <a:t>/TTI</a:t>
            </a:r>
            <a:r>
              <a:rPr kumimoji="1" lang="en-US" sz="800" dirty="0"/>
              <a:t>、</a:t>
            </a:r>
            <a:r>
              <a:rPr kumimoji="1" lang="en-US" altLang="zh-TW" sz="800" dirty="0"/>
              <a:t>UE</a:t>
            </a:r>
            <a:r>
              <a:rPr kumimoji="1" lang="zh-TW" altLang="en-US" sz="800" dirty="0"/>
              <a:t>個數皆對</a:t>
            </a:r>
            <a:r>
              <a:rPr kumimoji="1" lang="en-US" altLang="zh-TW" sz="800" dirty="0"/>
              <a:t>non real time</a:t>
            </a:r>
            <a:r>
              <a:rPr kumimoji="1" lang="zh-TW" altLang="en-US" sz="800" dirty="0"/>
              <a:t>事件的平均執行時間及執行次數並未有明顯的差異，但皆比</a:t>
            </a:r>
            <a:r>
              <a:rPr kumimoji="1" lang="en-US" altLang="zh-TW" sz="800" dirty="0"/>
              <a:t>real time</a:t>
            </a:r>
            <a:r>
              <a:rPr kumimoji="1" lang="zh-TW" altLang="en-US" sz="800" dirty="0"/>
              <a:t>的事件多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sz="800" dirty="0"/>
              <a:t>EVT_OAM_DU_CONFIG</a:t>
            </a:r>
            <a:r>
              <a:rPr kumimoji="1" lang="zh-TW" altLang="en-US" sz="800" dirty="0"/>
              <a:t>的平均執行時間最長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0" lang="en-US" altLang="zh-TW" sz="800" dirty="0"/>
              <a:t>EVT_RLC_FLW_CTRL_INFO_INDICATION</a:t>
            </a:r>
            <a:r>
              <a:rPr kumimoji="0" lang="zh-TW" altLang="en-US" sz="800" dirty="0"/>
              <a:t>及</a:t>
            </a:r>
            <a:r>
              <a:rPr kumimoji="0" lang="en-US" altLang="zh-TW" sz="800" dirty="0"/>
              <a:t>EVT_RLC_REQ_FLW_CTRL_INFO</a:t>
            </a:r>
            <a:r>
              <a:rPr kumimoji="0" lang="zh-TW" altLang="en-US" sz="800" dirty="0"/>
              <a:t>在</a:t>
            </a:r>
            <a:r>
              <a:rPr kumimoji="0" lang="en-US" altLang="zh-TW" sz="800" dirty="0"/>
              <a:t>UE</a:t>
            </a:r>
            <a:r>
              <a:rPr kumimoji="0" lang="zh-TW" altLang="en-US" sz="800" dirty="0"/>
              <a:t>個數為</a:t>
            </a:r>
            <a:r>
              <a:rPr kumimoji="0" lang="en-US" altLang="zh-TW" sz="800" dirty="0"/>
              <a:t>1</a:t>
            </a:r>
            <a:r>
              <a:rPr kumimoji="0" lang="zh-TW" altLang="en-US" sz="800" dirty="0"/>
              <a:t>及</a:t>
            </a:r>
            <a:r>
              <a:rPr kumimoji="0" lang="en-US" altLang="zh-TW" sz="800" dirty="0"/>
              <a:t>16</a:t>
            </a:r>
            <a:r>
              <a:rPr kumimoji="1" lang="zh-TW" altLang="en-US" sz="800" dirty="0"/>
              <a:t>執行次數最多</a:t>
            </a:r>
            <a:r>
              <a:rPr kumimoji="1" lang="en-US" altLang="zh-TW" sz="800" dirty="0"/>
              <a:t>;</a:t>
            </a:r>
            <a:r>
              <a:rPr kumimoji="0" lang="zh-TW" altLang="en-US" sz="800" dirty="0">
                <a:solidFill>
                  <a:srgbClr val="FF0000"/>
                </a:solidFill>
              </a:rPr>
              <a:t> </a:t>
            </a:r>
            <a:r>
              <a:rPr kumimoji="0" lang="en-US" altLang="zh-TW" sz="800" dirty="0"/>
              <a:t>EVT_KWU_DATA_REQUEST</a:t>
            </a:r>
            <a:r>
              <a:rPr kumimoji="0" lang="zh-TW" altLang="en-US" sz="800" dirty="0"/>
              <a:t>及</a:t>
            </a:r>
            <a:r>
              <a:rPr kumimoji="0" lang="en-US" altLang="zh-TW" sz="800" dirty="0"/>
              <a:t>EVT_NRUP_EGTPU_INDICATION</a:t>
            </a:r>
            <a:r>
              <a:rPr kumimoji="0" lang="zh-TW" altLang="en-US" sz="800" dirty="0"/>
              <a:t>在</a:t>
            </a:r>
            <a:r>
              <a:rPr kumimoji="0" lang="en-US" altLang="zh-TW" sz="800" dirty="0"/>
              <a:t>UE</a:t>
            </a:r>
            <a:r>
              <a:rPr kumimoji="0" lang="zh-TW" altLang="en-US" sz="800" dirty="0"/>
              <a:t>個數為</a:t>
            </a:r>
            <a:r>
              <a:rPr kumimoji="0" lang="en-US" altLang="zh-TW" sz="800" dirty="0"/>
              <a:t>32</a:t>
            </a:r>
            <a:r>
              <a:rPr kumimoji="1" lang="zh-TW" altLang="en-US" sz="800" dirty="0"/>
              <a:t>執行次數最多</a:t>
            </a:r>
            <a:endParaRPr kumimoji="0" lang="zh-TW" altLang="en-US" sz="800" dirty="0"/>
          </a:p>
          <a:p>
            <a:pPr marL="830580" lvl="1" indent="-342900">
              <a:buFont typeface="+mj-lt"/>
              <a:buAutoNum type="arabicParenR"/>
            </a:pPr>
            <a:r>
              <a:rPr kumimoji="1" lang="zh-TW" altLang="en-US" sz="800" dirty="0"/>
              <a:t> </a:t>
            </a:r>
            <a:r>
              <a:rPr kumimoji="1" lang="en-US" altLang="zh-TW" sz="800" dirty="0"/>
              <a:t>Real Time Task In Queue(</a:t>
            </a:r>
            <a:r>
              <a:rPr kumimoji="1" lang="zh-TW" altLang="en-US" sz="800" dirty="0"/>
              <a:t>根據</a:t>
            </a:r>
            <a:r>
              <a:rPr kumimoji="1" lang="en-US" altLang="zh-TW" sz="800" dirty="0"/>
              <a:t>p17 ~ p18</a:t>
            </a:r>
            <a:r>
              <a:rPr kumimoji="1" lang="zh-TW" altLang="en-US" sz="800" dirty="0"/>
              <a:t>的圖表觀察</a:t>
            </a:r>
            <a:r>
              <a:rPr kumimoji="1" lang="en-US" altLang="zh-TW" sz="800" dirty="0"/>
              <a:t>)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sz="800" dirty="0"/>
              <a:t>CPU</a:t>
            </a:r>
            <a:r>
              <a:rPr kumimoji="1" lang="zh-TW" altLang="en-US" sz="800" dirty="0"/>
              <a:t>個數、</a:t>
            </a:r>
            <a:r>
              <a:rPr kumimoji="1" lang="en-US" altLang="zh-TW" sz="800" dirty="0"/>
              <a:t>UE</a:t>
            </a:r>
            <a:r>
              <a:rPr kumimoji="1" lang="zh-TW" altLang="en-US" sz="800" dirty="0"/>
              <a:t>個數</a:t>
            </a:r>
            <a:r>
              <a:rPr kumimoji="1" lang="en-US" altLang="zh-TW" sz="800" dirty="0"/>
              <a:t>/TTI</a:t>
            </a:r>
            <a:r>
              <a:rPr kumimoji="1" lang="en-US" sz="800" dirty="0"/>
              <a:t>、</a:t>
            </a:r>
            <a:r>
              <a:rPr kumimoji="1" lang="en-US" altLang="zh-TW" sz="800" dirty="0"/>
              <a:t>UE</a:t>
            </a:r>
            <a:r>
              <a:rPr kumimoji="1" lang="zh-TW" altLang="en-US" sz="800" dirty="0"/>
              <a:t>個數皆對</a:t>
            </a:r>
            <a:r>
              <a:rPr kumimoji="1" lang="en-US" altLang="zh-TW" sz="800" dirty="0"/>
              <a:t>real time</a:t>
            </a:r>
            <a:r>
              <a:rPr kumimoji="1" lang="zh-TW" altLang="en-US" sz="800" dirty="0"/>
              <a:t>事件的平均執行時間並未有明顯的差異，且平均執行時間極少</a:t>
            </a:r>
          </a:p>
          <a:p>
            <a:pPr marL="830580" lvl="1" indent="-342900">
              <a:buFont typeface="+mj-lt"/>
              <a:buAutoNum type="arabicParenR"/>
            </a:pPr>
            <a:r>
              <a:rPr kumimoji="1" lang="zh-TW" altLang="en-US" sz="800" dirty="0"/>
              <a:t> </a:t>
            </a:r>
            <a:r>
              <a:rPr kumimoji="1" lang="en-US" altLang="zh-TW" sz="800" dirty="0"/>
              <a:t>Non Real Time Task In Queue(</a:t>
            </a:r>
            <a:r>
              <a:rPr kumimoji="1" lang="zh-TW" altLang="en-US" sz="800" dirty="0"/>
              <a:t>根據</a:t>
            </a:r>
            <a:r>
              <a:rPr kumimoji="1" lang="en-US" altLang="zh-TW" sz="800" dirty="0"/>
              <a:t>p19 ~ p20</a:t>
            </a:r>
            <a:r>
              <a:rPr kumimoji="1" lang="zh-TW" altLang="en-US" sz="800" dirty="0"/>
              <a:t>的圖表觀察</a:t>
            </a:r>
            <a:r>
              <a:rPr kumimoji="1" lang="en-US" altLang="zh-TW" sz="800" dirty="0"/>
              <a:t>)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r>
              <a:rPr kumimoji="1" lang="en-US" altLang="zh-TW" sz="800" dirty="0"/>
              <a:t>CPU</a:t>
            </a:r>
            <a:r>
              <a:rPr kumimoji="1" lang="zh-TW" altLang="en-US" sz="800" dirty="0"/>
              <a:t>個數、</a:t>
            </a:r>
            <a:r>
              <a:rPr kumimoji="1" lang="en-US" altLang="zh-TW" sz="800" dirty="0"/>
              <a:t>UE</a:t>
            </a:r>
            <a:r>
              <a:rPr kumimoji="1" lang="zh-TW" altLang="en-US" sz="800" dirty="0"/>
              <a:t>個數</a:t>
            </a:r>
            <a:r>
              <a:rPr kumimoji="1" lang="en-US" altLang="zh-TW" sz="800" dirty="0"/>
              <a:t>/TTI</a:t>
            </a:r>
            <a:r>
              <a:rPr kumimoji="1" lang="en-US" sz="800" dirty="0"/>
              <a:t>、</a:t>
            </a:r>
            <a:r>
              <a:rPr kumimoji="1" lang="en-US" altLang="zh-TW" sz="800" dirty="0"/>
              <a:t>UE</a:t>
            </a:r>
            <a:r>
              <a:rPr kumimoji="1" lang="zh-TW" altLang="en-US" sz="800" dirty="0"/>
              <a:t>個數皆對</a:t>
            </a:r>
            <a:r>
              <a:rPr kumimoji="1" lang="en-US" altLang="zh-TW" sz="800" dirty="0"/>
              <a:t>non real time</a:t>
            </a:r>
            <a:r>
              <a:rPr kumimoji="1" lang="zh-TW" altLang="en-US" sz="800" dirty="0"/>
              <a:t>事件的平均執行時間並未有明顯的差異，且平均執行時間大概介於</a:t>
            </a:r>
            <a:r>
              <a:rPr kumimoji="1" lang="en-US" altLang="zh-TW" sz="800" dirty="0"/>
              <a:t>0.2</a:t>
            </a:r>
            <a:r>
              <a:rPr kumimoji="1" lang="zh-TW" altLang="en-US" sz="800" dirty="0"/>
              <a:t>毫秒左有，但比</a:t>
            </a:r>
            <a:r>
              <a:rPr kumimoji="1" lang="en-US" altLang="zh-TW" sz="800" dirty="0"/>
              <a:t>real time</a:t>
            </a:r>
            <a:r>
              <a:rPr kumimoji="1" lang="zh-TW" altLang="en-US" sz="800" dirty="0"/>
              <a:t>多上不少</a:t>
            </a:r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zh-TW" altLang="en-US" sz="800" dirty="0"/>
          </a:p>
          <a:p>
            <a:pPr marL="932180" lvl="2" indent="0">
              <a:buFont typeface="Arial" panose="020B0604020202020204" pitchFamily="34" charset="0"/>
              <a:buNone/>
            </a:pPr>
            <a:endParaRPr kumimoji="1" lang="zh-TW" altLang="en-US" sz="800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zh-TW" altLang="en-US" sz="800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zh-TW" altLang="en-US" sz="800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zh-TW" altLang="en-US" sz="800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zh-TW" altLang="en-US" sz="800" dirty="0"/>
          </a:p>
          <a:p>
            <a:pPr marL="932180" lvl="2" indent="0">
              <a:buFont typeface="Arial" panose="020B0604020202020204" pitchFamily="34" charset="0"/>
              <a:buNone/>
            </a:pPr>
            <a:endParaRPr kumimoji="1" lang="zh-TW" altLang="en-US" sz="800" dirty="0"/>
          </a:p>
          <a:p>
            <a:pPr marL="1275080" lvl="2" indent="-342900">
              <a:buFont typeface="Wingdings" pitchFamily="2" charset="2"/>
              <a:buAutoNum type="circleNumWdWhitePlain"/>
            </a:pPr>
            <a:endParaRPr kumimoji="1"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82433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27661-C051-7442-9F3D-FD95ACCE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12D084E-365D-E944-8B15-C800B59CF8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0988" y="798512"/>
          <a:ext cx="9159872" cy="4998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1585">
                  <a:extLst>
                    <a:ext uri="{9D8B030D-6E8A-4147-A177-3AD203B41FA5}">
                      <a16:colId xmlns:a16="http://schemas.microsoft.com/office/drawing/2014/main" val="229750254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37584511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4152341532"/>
                    </a:ext>
                  </a:extLst>
                </a:gridCol>
                <a:gridCol w="6380135">
                  <a:extLst>
                    <a:ext uri="{9D8B030D-6E8A-4147-A177-3AD203B41FA5}">
                      <a16:colId xmlns:a16="http://schemas.microsoft.com/office/drawing/2014/main" val="1547758156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979223"/>
                  </a:ext>
                </a:extLst>
              </a:tr>
              <a:tr h="4582700"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sz="1200" dirty="0"/>
                    </a:p>
                    <a:p>
                      <a:r>
                        <a:rPr lang="en-US" altLang="zh-TW" sz="1200" dirty="0"/>
                        <a:t>CPU Profile Study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sz="1900" dirty="0"/>
                    </a:p>
                    <a:p>
                      <a:r>
                        <a:rPr lang="en-US" altLang="zh-TW" sz="1200" dirty="0"/>
                        <a:t>3/7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r>
                        <a:rPr lang="en-US" altLang="zh-TW" sz="1200" dirty="0"/>
                        <a:t>Done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665681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F580B8-19E0-B045-B0AA-1AF234EDC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6</a:t>
            </a:fld>
            <a:endParaRPr lang="uk-UA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A731B43-0630-554A-B0D2-C278483EF7C7}"/>
              </a:ext>
            </a:extLst>
          </p:cNvPr>
          <p:cNvSpPr txBox="1">
            <a:spLocks/>
          </p:cNvSpPr>
          <p:nvPr/>
        </p:nvSpPr>
        <p:spPr bwMode="auto">
          <a:xfrm>
            <a:off x="3564781" y="1260501"/>
            <a:ext cx="4364232" cy="2160240"/>
          </a:xfrm>
          <a:prstGeom prst="rect">
            <a:avLst/>
          </a:prstGeom>
          <a:solidFill>
            <a:srgbClr val="CCCFD7"/>
          </a:solidFill>
          <a:ln>
            <a:noFill/>
          </a:ln>
        </p:spPr>
        <p:txBody>
          <a:bodyPr vert="horz" wrap="square" lIns="97469" tIns="48735" rIns="97469" bIns="48735" numCol="1" anchor="t" anchorCtr="0" compatLnSpc="1"/>
          <a:lstStyle>
            <a:lvl1pPr marL="283845" indent="-28384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TW" altLang="en-US" sz="18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marL="771525" indent="-28384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TW" altLang="en-US" sz="16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marL="1216025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TW" altLang="en-US" sz="14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marL="1703070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TW" altLang="en-US" sz="120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marL="2190750" indent="-2413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TW" altLang="en-US" sz="120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  <a:lvl6pPr marL="2680335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8015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5060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2105" indent="-243840" algn="l" defTabSz="9740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1500" dirty="0"/>
              <a:t>Next Action</a:t>
            </a:r>
          </a:p>
          <a:p>
            <a:pPr lvl="1">
              <a:buFont typeface="Wingdings" pitchFamily="2" charset="2"/>
              <a:buChar char="n"/>
            </a:pPr>
            <a:r>
              <a:rPr lang="zh-TW" altLang="en-US" sz="1500" dirty="0"/>
              <a:t>固定</a:t>
            </a:r>
            <a:r>
              <a:rPr lang="en-US" altLang="zh-TW" sz="1500" dirty="0"/>
              <a:t>CPU</a:t>
            </a:r>
            <a:r>
              <a:rPr lang="zh-TW" altLang="en-US" sz="1500" dirty="0"/>
              <a:t>核心數為</a:t>
            </a:r>
            <a:r>
              <a:rPr lang="en-US" altLang="zh-TW" sz="1500" dirty="0"/>
              <a:t>3</a:t>
            </a:r>
            <a:r>
              <a:rPr lang="zh-TW" altLang="en-US" sz="1500" dirty="0"/>
              <a:t>，多開</a:t>
            </a:r>
            <a:r>
              <a:rPr lang="en-US" altLang="zh-TW" sz="1500" dirty="0"/>
              <a:t>Pool</a:t>
            </a:r>
            <a:r>
              <a:rPr lang="zh-TW" altLang="en-US" sz="1500" dirty="0"/>
              <a:t>測試</a:t>
            </a:r>
            <a:r>
              <a:rPr lang="en-US" altLang="zh-TW" sz="1500" dirty="0"/>
              <a:t>In queue</a:t>
            </a:r>
            <a:r>
              <a:rPr lang="zh-TW" altLang="en-US" sz="1500" dirty="0"/>
              <a:t>的事件的等待時間是否會降低</a:t>
            </a:r>
            <a:endParaRPr kumimoji="1" lang="zh-TW" altLang="en-US" sz="1500" dirty="0"/>
          </a:p>
          <a:p>
            <a:pPr lvl="1">
              <a:buFont typeface="Wingdings" pitchFamily="2" charset="2"/>
              <a:buChar char="Ø"/>
            </a:pPr>
            <a:r>
              <a:rPr kumimoji="1" lang="zh-TW" altLang="en-US" sz="1500" dirty="0"/>
              <a:t>控制變因</a:t>
            </a:r>
            <a:r>
              <a:rPr kumimoji="1" lang="en-US" altLang="zh-TW" sz="1500" dirty="0"/>
              <a:t>: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zh-TW" altLang="en-US" sz="1500" dirty="0"/>
              <a:t>測試環境</a:t>
            </a:r>
            <a:r>
              <a:rPr kumimoji="1" lang="en-US" altLang="zh-TW" sz="1500" dirty="0"/>
              <a:t>(Viavi)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sz="1500" dirty="0"/>
              <a:t>CPU</a:t>
            </a:r>
            <a:r>
              <a:rPr kumimoji="1" lang="zh-TW" altLang="en-US" sz="1500" dirty="0"/>
              <a:t>頻率</a:t>
            </a:r>
            <a:r>
              <a:rPr kumimoji="1" lang="en-US" altLang="zh-TW" sz="1500" dirty="0"/>
              <a:t>1.3GHz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sz="1500" dirty="0"/>
              <a:t>UE</a:t>
            </a:r>
            <a:r>
              <a:rPr kumimoji="1" lang="zh-TW" altLang="en-US" sz="1500" dirty="0"/>
              <a:t>個數</a:t>
            </a:r>
            <a:r>
              <a:rPr kumimoji="1" lang="en-US" altLang="zh-TW" sz="1500" dirty="0"/>
              <a:t>(1, 16, 32)</a:t>
            </a:r>
          </a:p>
          <a:p>
            <a:pPr marL="1317625" lvl="2" indent="-342900">
              <a:buFont typeface="+mj-lt"/>
              <a:buAutoNum type="arabicPeriod"/>
            </a:pPr>
            <a:r>
              <a:rPr kumimoji="1" lang="en-US" altLang="zh-TW" sz="1500" dirty="0"/>
              <a:t>UE</a:t>
            </a:r>
            <a:r>
              <a:rPr kumimoji="1" lang="zh-TW" altLang="en-US" sz="1500" dirty="0"/>
              <a:t>個數</a:t>
            </a:r>
            <a:r>
              <a:rPr kumimoji="1" lang="en-US" altLang="zh-TW" sz="1500" dirty="0"/>
              <a:t>/TTI(1, 4)</a:t>
            </a:r>
          </a:p>
          <a:p>
            <a:pPr marL="1317625" lvl="2" indent="-342900">
              <a:buFont typeface="+mj-lt"/>
              <a:buAutoNum type="arabicPeriod"/>
            </a:pPr>
            <a:r>
              <a:rPr lang="en-US" altLang="zh-TW" sz="1500" dirty="0"/>
              <a:t>CPU</a:t>
            </a:r>
            <a:r>
              <a:rPr lang="zh-TW" altLang="en-US" sz="1500" dirty="0"/>
              <a:t>核心數</a:t>
            </a:r>
            <a:r>
              <a:rPr lang="en-US" altLang="zh-TW" sz="1500" dirty="0"/>
              <a:t>( 3)</a:t>
            </a:r>
          </a:p>
          <a:p>
            <a:pPr marL="1317625" lvl="2" indent="-342900">
              <a:buFont typeface="+mj-lt"/>
              <a:buAutoNum type="arabicPeriod"/>
            </a:pPr>
            <a:endParaRPr kumimoji="1" lang="en-US" altLang="zh-TW" sz="1500" dirty="0"/>
          </a:p>
          <a:p>
            <a:pPr marL="974725" lvl="2" indent="0">
              <a:buFont typeface="Arial" panose="020B0604020202020204" pitchFamily="34" charset="0"/>
              <a:buNone/>
            </a:pPr>
            <a:endParaRPr kumimoji="1" lang="en-US" altLang="zh-TW" sz="1500" dirty="0"/>
          </a:p>
          <a:p>
            <a:pPr lvl="1">
              <a:buFont typeface="Wingdings" pitchFamily="2" charset="2"/>
              <a:buChar char="Ø"/>
            </a:pPr>
            <a:r>
              <a:rPr kumimoji="1" lang="zh-TW" altLang="en-US" sz="1500" dirty="0"/>
              <a:t>操縱變因</a:t>
            </a:r>
            <a:r>
              <a:rPr kumimoji="1" lang="en-US" altLang="zh-TW" sz="1500" dirty="0"/>
              <a:t>:</a:t>
            </a:r>
          </a:p>
          <a:p>
            <a:pPr lvl="2">
              <a:buFont typeface="+mj-lt"/>
              <a:buAutoNum type="arabicPeriod"/>
            </a:pPr>
            <a:r>
              <a:rPr lang="en-US" altLang="zh-TW" sz="1500" dirty="0"/>
              <a:t>Pool </a:t>
            </a:r>
            <a:r>
              <a:rPr lang="zh-TW" altLang="en-US" sz="1500" dirty="0"/>
              <a:t>個數</a:t>
            </a:r>
            <a:r>
              <a:rPr lang="en-US" altLang="zh-TW" sz="1500" dirty="0"/>
              <a:t>(1, 2)</a:t>
            </a:r>
          </a:p>
          <a:p>
            <a:pPr lvl="1">
              <a:buFont typeface="Wingdings" pitchFamily="2" charset="2"/>
              <a:buChar char="Ø"/>
            </a:pPr>
            <a:endParaRPr kumimoji="1" lang="en-US" altLang="zh-TW" sz="1500" dirty="0"/>
          </a:p>
          <a:p>
            <a:pPr marL="1275080" lvl="2" indent="-342900">
              <a:buFont typeface="Wingdings" pitchFamily="2" charset="2"/>
              <a:buChar char="Ø"/>
            </a:pPr>
            <a:endParaRPr kumimoji="1" lang="en-US" altLang="zh-TW" sz="1500" dirty="0"/>
          </a:p>
        </p:txBody>
      </p:sp>
    </p:spTree>
    <p:extLst>
      <p:ext uri="{BB962C8B-B14F-4D97-AF65-F5344CB8AC3E}">
        <p14:creationId xmlns:p14="http://schemas.microsoft.com/office/powerpoint/2010/main" val="17521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Time Task, Not In Queue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133" y="834407"/>
            <a:ext cx="4533319" cy="2520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6" y="834407"/>
            <a:ext cx="4533319" cy="2520000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0133" y="3354407"/>
            <a:ext cx="4533319" cy="2519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06" y="3354407"/>
            <a:ext cx="4533319" cy="25199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7</a:t>
            </a:fld>
            <a:endParaRPr lang="uk-UA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BB72D24-F247-BB44-AE32-4EC2DBD3D350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EVT_RGR_LVL1_CONFIG_REQUEST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曲線接點 15">
            <a:extLst>
              <a:ext uri="{FF2B5EF4-FFF2-40B4-BE49-F238E27FC236}">
                <a16:creationId xmlns:a16="http://schemas.microsoft.com/office/drawing/2014/main" id="{21696D68-AFF5-2643-9F7B-2C4F0A7BCBC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44589" y="1211427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EF12F3-9EB8-CB4B-AC22-324F525E4EED}"/>
              </a:ext>
            </a:extLst>
          </p:cNvPr>
          <p:cNvSpPr txBox="1"/>
          <p:nvPr/>
        </p:nvSpPr>
        <p:spPr>
          <a:xfrm>
            <a:off x="5474584" y="1176059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EVT_L1_MSG_INDICATION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曲線接點 22">
            <a:extLst>
              <a:ext uri="{FF2B5EF4-FFF2-40B4-BE49-F238E27FC236}">
                <a16:creationId xmlns:a16="http://schemas.microsoft.com/office/drawing/2014/main" id="{7F9DA1B3-287D-C34C-BE3F-D736F4A8D0F0}"/>
              </a:ext>
            </a:extLst>
          </p:cNvPr>
          <p:cNvCxnSpPr/>
          <p:nvPr/>
        </p:nvCxnSpPr>
        <p:spPr>
          <a:xfrm rot="10800000">
            <a:off x="7346793" y="1350974"/>
            <a:ext cx="1042525" cy="55759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線接點 24">
            <a:extLst>
              <a:ext uri="{FF2B5EF4-FFF2-40B4-BE49-F238E27FC236}">
                <a16:creationId xmlns:a16="http://schemas.microsoft.com/office/drawing/2014/main" id="{E51E090B-FBFF-7B45-AD28-7D652ACF7A19}"/>
              </a:ext>
            </a:extLst>
          </p:cNvPr>
          <p:cNvCxnSpPr/>
          <p:nvPr/>
        </p:nvCxnSpPr>
        <p:spPr>
          <a:xfrm rot="5400000" flipH="1" flipV="1">
            <a:off x="5461260" y="1716819"/>
            <a:ext cx="887562" cy="36004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92C81B-A9E1-184B-993F-3ABAA96DCC99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EVT_RGR_LVL1_CONFIG_REQUEST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7" name="曲線接點 26">
            <a:extLst>
              <a:ext uri="{FF2B5EF4-FFF2-40B4-BE49-F238E27FC236}">
                <a16:creationId xmlns:a16="http://schemas.microsoft.com/office/drawing/2014/main" id="{5FD4E2E4-D0C6-D546-8463-BB7FD39936E9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44589" y="3748564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F24585B-F9FA-2944-B43C-E6FD8C9CCFFA}"/>
              </a:ext>
            </a:extLst>
          </p:cNvPr>
          <p:cNvSpPr txBox="1"/>
          <p:nvPr/>
        </p:nvSpPr>
        <p:spPr>
          <a:xfrm>
            <a:off x="5332845" y="3850033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EVT_L1_MSG_INDICATION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9" name="曲線接點 28">
            <a:extLst>
              <a:ext uri="{FF2B5EF4-FFF2-40B4-BE49-F238E27FC236}">
                <a16:creationId xmlns:a16="http://schemas.microsoft.com/office/drawing/2014/main" id="{258D089D-9747-5B42-87FE-150287AB6E04}"/>
              </a:ext>
            </a:extLst>
          </p:cNvPr>
          <p:cNvCxnSpPr/>
          <p:nvPr/>
        </p:nvCxnSpPr>
        <p:spPr>
          <a:xfrm rot="10800000">
            <a:off x="7205054" y="4024948"/>
            <a:ext cx="1042525" cy="55759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線接點 29">
            <a:extLst>
              <a:ext uri="{FF2B5EF4-FFF2-40B4-BE49-F238E27FC236}">
                <a16:creationId xmlns:a16="http://schemas.microsoft.com/office/drawing/2014/main" id="{4F24F58B-5514-D842-9122-79CEAC8E2155}"/>
              </a:ext>
            </a:extLst>
          </p:cNvPr>
          <p:cNvCxnSpPr/>
          <p:nvPr/>
        </p:nvCxnSpPr>
        <p:spPr>
          <a:xfrm rot="5400000" flipH="1" flipV="1">
            <a:off x="5319521" y="4390793"/>
            <a:ext cx="887562" cy="36004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872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Time Task, Not In Queue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133" y="834407"/>
            <a:ext cx="4533319" cy="25199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06" y="834407"/>
            <a:ext cx="4533319" cy="2519999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0134" y="3354407"/>
            <a:ext cx="4533317" cy="2519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07" y="3354407"/>
            <a:ext cx="4533317" cy="25199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8</a:t>
            </a:fld>
            <a:endParaRPr lang="uk-UA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BB72D24-F247-BB44-AE32-4EC2DBD3D350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EVT_RGR_LVL1_CONFIG_REQUEST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曲線接點 15">
            <a:extLst>
              <a:ext uri="{FF2B5EF4-FFF2-40B4-BE49-F238E27FC236}">
                <a16:creationId xmlns:a16="http://schemas.microsoft.com/office/drawing/2014/main" id="{21696D68-AFF5-2643-9F7B-2C4F0A7BCBC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44589" y="1211427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EF12F3-9EB8-CB4B-AC22-324F525E4EED}"/>
              </a:ext>
            </a:extLst>
          </p:cNvPr>
          <p:cNvSpPr txBox="1"/>
          <p:nvPr/>
        </p:nvSpPr>
        <p:spPr>
          <a:xfrm>
            <a:off x="5474584" y="1176059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EVT_L1_MSG_INDICATION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曲線接點 22">
            <a:extLst>
              <a:ext uri="{FF2B5EF4-FFF2-40B4-BE49-F238E27FC236}">
                <a16:creationId xmlns:a16="http://schemas.microsoft.com/office/drawing/2014/main" id="{7F9DA1B3-287D-C34C-BE3F-D736F4A8D0F0}"/>
              </a:ext>
            </a:extLst>
          </p:cNvPr>
          <p:cNvCxnSpPr/>
          <p:nvPr/>
        </p:nvCxnSpPr>
        <p:spPr>
          <a:xfrm rot="10800000">
            <a:off x="7346793" y="1350974"/>
            <a:ext cx="1042525" cy="55759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線接點 24">
            <a:extLst>
              <a:ext uri="{FF2B5EF4-FFF2-40B4-BE49-F238E27FC236}">
                <a16:creationId xmlns:a16="http://schemas.microsoft.com/office/drawing/2014/main" id="{E51E090B-FBFF-7B45-AD28-7D652ACF7A19}"/>
              </a:ext>
            </a:extLst>
          </p:cNvPr>
          <p:cNvCxnSpPr/>
          <p:nvPr/>
        </p:nvCxnSpPr>
        <p:spPr>
          <a:xfrm rot="5400000" flipH="1" flipV="1">
            <a:off x="5461260" y="1716819"/>
            <a:ext cx="887562" cy="36004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92C81B-A9E1-184B-993F-3ABAA96DCC99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EVT_RGR_LVL1_CONFIG_REQUEST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7" name="曲線接點 26">
            <a:extLst>
              <a:ext uri="{FF2B5EF4-FFF2-40B4-BE49-F238E27FC236}">
                <a16:creationId xmlns:a16="http://schemas.microsoft.com/office/drawing/2014/main" id="{5FD4E2E4-D0C6-D546-8463-BB7FD39936E9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44589" y="3748564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F24585B-F9FA-2944-B43C-E6FD8C9CCFFA}"/>
              </a:ext>
            </a:extLst>
          </p:cNvPr>
          <p:cNvSpPr txBox="1"/>
          <p:nvPr/>
        </p:nvSpPr>
        <p:spPr>
          <a:xfrm>
            <a:off x="5332845" y="3850033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EVT_L1_MSG_INDICATION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9" name="曲線接點 28">
            <a:extLst>
              <a:ext uri="{FF2B5EF4-FFF2-40B4-BE49-F238E27FC236}">
                <a16:creationId xmlns:a16="http://schemas.microsoft.com/office/drawing/2014/main" id="{258D089D-9747-5B42-87FE-150287AB6E04}"/>
              </a:ext>
            </a:extLst>
          </p:cNvPr>
          <p:cNvCxnSpPr/>
          <p:nvPr/>
        </p:nvCxnSpPr>
        <p:spPr>
          <a:xfrm rot="10800000">
            <a:off x="7205054" y="4024948"/>
            <a:ext cx="1042525" cy="55759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線接點 29">
            <a:extLst>
              <a:ext uri="{FF2B5EF4-FFF2-40B4-BE49-F238E27FC236}">
                <a16:creationId xmlns:a16="http://schemas.microsoft.com/office/drawing/2014/main" id="{4F24F58B-5514-D842-9122-79CEAC8E2155}"/>
              </a:ext>
            </a:extLst>
          </p:cNvPr>
          <p:cNvCxnSpPr/>
          <p:nvPr/>
        </p:nvCxnSpPr>
        <p:spPr>
          <a:xfrm rot="5400000" flipH="1" flipV="1">
            <a:off x="5319521" y="4390793"/>
            <a:ext cx="887562" cy="36004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19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EF4E6-9732-AB40-B5BF-0B0F4DD3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Real Time Task, Not In Queue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0EF97A6-A0D1-FE42-85AB-8CB8750B4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1473" y="834407"/>
            <a:ext cx="4530638" cy="2520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C5605A-10F8-9148-9028-7E3DFABA6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6" y="834407"/>
            <a:ext cx="4530638" cy="2520000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1772E3BB-66FC-0D40-850A-9538F34BF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1474" y="3354407"/>
            <a:ext cx="4530636" cy="2519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F7EFC6-CFB7-C140-8E0C-184BF1C8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47" y="3354407"/>
            <a:ext cx="4530636" cy="25199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E8A5FD8-7B74-3149-9F1E-DFFFD8B5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006FAFE-5151-44C5-946A-9B24DC89DB35}" type="slidenum">
              <a:rPr lang="uk-UA" altLang="en-US" smtClean="0"/>
              <a:pPr>
                <a:defRPr/>
              </a:pPr>
              <a:t>9</a:t>
            </a:fld>
            <a:endParaRPr lang="uk-UA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BB72D24-F247-BB44-AE32-4EC2DBD3D350}"/>
              </a:ext>
            </a:extLst>
          </p:cNvPr>
          <p:cNvSpPr txBox="1"/>
          <p:nvPr/>
        </p:nvSpPr>
        <p:spPr>
          <a:xfrm>
            <a:off x="1796717" y="1072927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EVT_RGR_LVL1_CONFIG_REQUEST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曲線接點 15">
            <a:extLst>
              <a:ext uri="{FF2B5EF4-FFF2-40B4-BE49-F238E27FC236}">
                <a16:creationId xmlns:a16="http://schemas.microsoft.com/office/drawing/2014/main" id="{21696D68-AFF5-2643-9F7B-2C4F0A7BCBC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44589" y="1211427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EEF12F3-9EB8-CB4B-AC22-324F525E4EED}"/>
              </a:ext>
            </a:extLst>
          </p:cNvPr>
          <p:cNvSpPr txBox="1"/>
          <p:nvPr/>
        </p:nvSpPr>
        <p:spPr>
          <a:xfrm>
            <a:off x="5474584" y="1176059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EVT_L1_MSG_INDICATION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曲線接點 22">
            <a:extLst>
              <a:ext uri="{FF2B5EF4-FFF2-40B4-BE49-F238E27FC236}">
                <a16:creationId xmlns:a16="http://schemas.microsoft.com/office/drawing/2014/main" id="{7F9DA1B3-287D-C34C-BE3F-D736F4A8D0F0}"/>
              </a:ext>
            </a:extLst>
          </p:cNvPr>
          <p:cNvCxnSpPr/>
          <p:nvPr/>
        </p:nvCxnSpPr>
        <p:spPr>
          <a:xfrm rot="10800000">
            <a:off x="7346793" y="1350974"/>
            <a:ext cx="1042525" cy="55759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線接點 24">
            <a:extLst>
              <a:ext uri="{FF2B5EF4-FFF2-40B4-BE49-F238E27FC236}">
                <a16:creationId xmlns:a16="http://schemas.microsoft.com/office/drawing/2014/main" id="{E51E090B-FBFF-7B45-AD28-7D652ACF7A19}"/>
              </a:ext>
            </a:extLst>
          </p:cNvPr>
          <p:cNvCxnSpPr/>
          <p:nvPr/>
        </p:nvCxnSpPr>
        <p:spPr>
          <a:xfrm rot="5400000" flipH="1" flipV="1">
            <a:off x="5461260" y="1716819"/>
            <a:ext cx="887562" cy="36004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D92C81B-A9E1-184B-993F-3ABAA96DCC99}"/>
              </a:ext>
            </a:extLst>
          </p:cNvPr>
          <p:cNvSpPr txBox="1"/>
          <p:nvPr/>
        </p:nvSpPr>
        <p:spPr>
          <a:xfrm>
            <a:off x="1796717" y="3610064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EVT_RGR_LVL1_CONFIG_REQUEST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7" name="曲線接點 26">
            <a:extLst>
              <a:ext uri="{FF2B5EF4-FFF2-40B4-BE49-F238E27FC236}">
                <a16:creationId xmlns:a16="http://schemas.microsoft.com/office/drawing/2014/main" id="{5FD4E2E4-D0C6-D546-8463-BB7FD39936E9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44589" y="3748564"/>
            <a:ext cx="1152128" cy="49728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F24585B-F9FA-2944-B43C-E6FD8C9CCFFA}"/>
              </a:ext>
            </a:extLst>
          </p:cNvPr>
          <p:cNvSpPr txBox="1"/>
          <p:nvPr/>
        </p:nvSpPr>
        <p:spPr>
          <a:xfrm>
            <a:off x="5332845" y="3850033"/>
            <a:ext cx="374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FF0000"/>
                </a:solidFill>
              </a:rPr>
              <a:t>EVT_L1_MSG_INDICATION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9" name="曲線接點 28">
            <a:extLst>
              <a:ext uri="{FF2B5EF4-FFF2-40B4-BE49-F238E27FC236}">
                <a16:creationId xmlns:a16="http://schemas.microsoft.com/office/drawing/2014/main" id="{258D089D-9747-5B42-87FE-150287AB6E04}"/>
              </a:ext>
            </a:extLst>
          </p:cNvPr>
          <p:cNvCxnSpPr/>
          <p:nvPr/>
        </p:nvCxnSpPr>
        <p:spPr>
          <a:xfrm rot="10800000">
            <a:off x="7205054" y="4024948"/>
            <a:ext cx="1042525" cy="557598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線接點 29">
            <a:extLst>
              <a:ext uri="{FF2B5EF4-FFF2-40B4-BE49-F238E27FC236}">
                <a16:creationId xmlns:a16="http://schemas.microsoft.com/office/drawing/2014/main" id="{4F24F58B-5514-D842-9122-79CEAC8E2155}"/>
              </a:ext>
            </a:extLst>
          </p:cNvPr>
          <p:cNvCxnSpPr/>
          <p:nvPr/>
        </p:nvCxnSpPr>
        <p:spPr>
          <a:xfrm rot="5400000" flipH="1" flipV="1">
            <a:off x="5319521" y="4390793"/>
            <a:ext cx="887562" cy="360040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67008"/>
      </p:ext>
    </p:extLst>
  </p:cSld>
  <p:clrMapOvr>
    <a:masterClrMapping/>
  </p:clrMapOvr>
</p:sld>
</file>

<file path=ppt/theme/theme1.xml><?xml version="1.0" encoding="utf-8"?>
<a:theme xmlns:a="http://schemas.openxmlformats.org/drawingml/2006/main" name="7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6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0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7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51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1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Pega PowerPoint Templet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自訂設計">
      <a:majorFont>
        <a:latin typeface="Myriad Pro"/>
        <a:ea typeface="新細明體"/>
        <a:cs typeface=""/>
      </a:majorFont>
      <a:minorFont>
        <a:latin typeface="Myriad Pro Light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58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1672</Words>
  <Application>Microsoft Macintosh PowerPoint</Application>
  <PresentationFormat>自訂</PresentationFormat>
  <Paragraphs>264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14</vt:i4>
      </vt:variant>
      <vt:variant>
        <vt:lpstr>投影片標題</vt:lpstr>
      </vt:variant>
      <vt:variant>
        <vt:i4>20</vt:i4>
      </vt:variant>
    </vt:vector>
  </HeadingPairs>
  <TitlesOfParts>
    <vt:vector size="43" baseType="lpstr">
      <vt:lpstr>微軟正黑體</vt:lpstr>
      <vt:lpstr>Arial Unicode MS</vt:lpstr>
      <vt:lpstr>Myriad Pro</vt:lpstr>
      <vt:lpstr>Myriad Pro Light</vt:lpstr>
      <vt:lpstr>Arial</vt:lpstr>
      <vt:lpstr>Calibri</vt:lpstr>
      <vt:lpstr>Cambria</vt:lpstr>
      <vt:lpstr>Cambria Math</vt:lpstr>
      <vt:lpstr>Wingdings</vt:lpstr>
      <vt:lpstr>7_PEGA1</vt:lpstr>
      <vt:lpstr>1_PEGA1</vt:lpstr>
      <vt:lpstr>8_PEGA1</vt:lpstr>
      <vt:lpstr>3_PEGA1</vt:lpstr>
      <vt:lpstr>4_PEGA1</vt:lpstr>
      <vt:lpstr>5_Pega PowerPoint Templete1</vt:lpstr>
      <vt:lpstr>5_PEGA1</vt:lpstr>
      <vt:lpstr>6_PEGA1</vt:lpstr>
      <vt:lpstr>10_PEGA1</vt:lpstr>
      <vt:lpstr>26_PEGA1</vt:lpstr>
      <vt:lpstr>30_PEGA1</vt:lpstr>
      <vt:lpstr>47_PEGA1</vt:lpstr>
      <vt:lpstr>51_PEGA1</vt:lpstr>
      <vt:lpstr>11_PEGA1</vt:lpstr>
      <vt:lpstr>PowerPoint 簡報</vt:lpstr>
      <vt:lpstr>Daily Plan</vt:lpstr>
      <vt:lpstr>Current Status</vt:lpstr>
      <vt:lpstr>Current Status</vt:lpstr>
      <vt:lpstr>PowerPoint 簡報</vt:lpstr>
      <vt:lpstr>PowerPoint 簡報</vt:lpstr>
      <vt:lpstr>Real Time Task, Not In Queue</vt:lpstr>
      <vt:lpstr>Real Time Task, Not In Queue</vt:lpstr>
      <vt:lpstr>Real Time Task, Not In Queue</vt:lpstr>
      <vt:lpstr>Real Time Task, Not In Queue</vt:lpstr>
      <vt:lpstr>Non Real Time Task, Not In Queue</vt:lpstr>
      <vt:lpstr>Non Real Time Task, Not In Queue(2116)</vt:lpstr>
      <vt:lpstr>Non Real Time Task, Not In Queue</vt:lpstr>
      <vt:lpstr>Non Real Time Task, Not In Queue</vt:lpstr>
      <vt:lpstr>Non Real Time Task, Not In Queue</vt:lpstr>
      <vt:lpstr>Non Real Time Task, Not In Queue</vt:lpstr>
      <vt:lpstr>Real Time Task, In Queue</vt:lpstr>
      <vt:lpstr>Real Time Task, In Queue</vt:lpstr>
      <vt:lpstr>Non Real Time Task, In Queue</vt:lpstr>
      <vt:lpstr>Non Real Time Task, In Queue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Claudia Tien(田憶文_Pegatron)</dc:creator>
  <cp:lastModifiedBy>Microsoft Office User</cp:lastModifiedBy>
  <cp:revision>4507</cp:revision>
  <dcterms:created xsi:type="dcterms:W3CDTF">2014-10-27T07:11:00Z</dcterms:created>
  <dcterms:modified xsi:type="dcterms:W3CDTF">2022-03-06T20:04:32Z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1028-11.8.2.8372</vt:lpwstr>
  </property>
</Properties>
</file>